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notesSlides/notesSlide15.xml" ContentType="application/vnd.openxmlformats-officedocument.presentationml.notesSlide+xml"/>
  <Override PartName="/ppt/charts/chart2.xml" ContentType="application/vnd.openxmlformats-officedocument.drawingml.chart+xml"/>
  <Override PartName="/ppt/notesSlides/notesSlide16.xml" ContentType="application/vnd.openxmlformats-officedocument.presentationml.notesSlide+xml"/>
  <Override PartName="/ppt/charts/chart3.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261" r:id="rId3"/>
    <p:sldId id="262" r:id="rId4"/>
    <p:sldId id="263" r:id="rId5"/>
    <p:sldId id="278" r:id="rId6"/>
    <p:sldId id="284" r:id="rId7"/>
    <p:sldId id="264" r:id="rId8"/>
    <p:sldId id="276" r:id="rId9"/>
    <p:sldId id="265" r:id="rId10"/>
    <p:sldId id="267" r:id="rId11"/>
    <p:sldId id="268" r:id="rId12"/>
    <p:sldId id="279" r:id="rId13"/>
    <p:sldId id="280" r:id="rId14"/>
    <p:sldId id="269" r:id="rId15"/>
    <p:sldId id="274" r:id="rId16"/>
    <p:sldId id="275" r:id="rId17"/>
    <p:sldId id="277" r:id="rId18"/>
    <p:sldId id="270" r:id="rId19"/>
    <p:sldId id="271" r:id="rId20"/>
    <p:sldId id="272" r:id="rId21"/>
    <p:sldId id="281" r:id="rId22"/>
    <p:sldId id="282" r:id="rId23"/>
    <p:sldId id="283" r:id="rId24"/>
    <p:sldId id="260" r:id="rId25"/>
  </p:sldIdLst>
  <p:sldSz cx="9144000" cy="6858000" type="screen4x3"/>
  <p:notesSz cx="6797675" cy="9926638"/>
  <p:defaultTextStyle>
    <a:lvl1pPr defTabSz="457200">
      <a:defRPr>
        <a:latin typeface="Arial"/>
        <a:ea typeface="Arial"/>
        <a:cs typeface="Arial"/>
        <a:sym typeface="Arial"/>
      </a:defRPr>
    </a:lvl1pPr>
    <a:lvl2pPr indent="457200" defTabSz="457200">
      <a:defRPr>
        <a:latin typeface="Arial"/>
        <a:ea typeface="Arial"/>
        <a:cs typeface="Arial"/>
        <a:sym typeface="Arial"/>
      </a:defRPr>
    </a:lvl2pPr>
    <a:lvl3pPr indent="914400" defTabSz="457200">
      <a:defRPr>
        <a:latin typeface="Arial"/>
        <a:ea typeface="Arial"/>
        <a:cs typeface="Arial"/>
        <a:sym typeface="Arial"/>
      </a:defRPr>
    </a:lvl3pPr>
    <a:lvl4pPr indent="1371600" defTabSz="457200">
      <a:defRPr>
        <a:latin typeface="Arial"/>
        <a:ea typeface="Arial"/>
        <a:cs typeface="Arial"/>
        <a:sym typeface="Arial"/>
      </a:defRPr>
    </a:lvl4pPr>
    <a:lvl5pPr indent="1828800" defTabSz="457200">
      <a:defRPr>
        <a:latin typeface="Arial"/>
        <a:ea typeface="Arial"/>
        <a:cs typeface="Arial"/>
        <a:sym typeface="Arial"/>
      </a:defRPr>
    </a:lvl5pPr>
    <a:lvl6pPr indent="2286000" defTabSz="457200">
      <a:defRPr>
        <a:latin typeface="Arial"/>
        <a:ea typeface="Arial"/>
        <a:cs typeface="Arial"/>
        <a:sym typeface="Arial"/>
      </a:defRPr>
    </a:lvl6pPr>
    <a:lvl7pPr indent="2743200" defTabSz="457200">
      <a:defRPr>
        <a:latin typeface="Arial"/>
        <a:ea typeface="Arial"/>
        <a:cs typeface="Arial"/>
        <a:sym typeface="Arial"/>
      </a:defRPr>
    </a:lvl7pPr>
    <a:lvl8pPr indent="3200400" defTabSz="457200">
      <a:defRPr>
        <a:latin typeface="Arial"/>
        <a:ea typeface="Arial"/>
        <a:cs typeface="Arial"/>
        <a:sym typeface="Arial"/>
      </a:defRPr>
    </a:lvl8pPr>
    <a:lvl9pPr indent="3657600" defTabSz="457200">
      <a:defRPr>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288"/>
    <a:srgbClr val="4B92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EDBF1"/>
          </a:solidFill>
        </a:fill>
      </a:tcStyle>
    </a:wholeTbl>
    <a:band2H>
      <a:tcTxStyle/>
      <a:tcStyle>
        <a:tcBdr/>
        <a:fill>
          <a:solidFill>
            <a:srgbClr val="E8EEF8"/>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B92DB"/>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B92DB"/>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4B92DB"/>
          </a:solidFill>
        </a:fill>
      </a:tcStyle>
    </a:firstRow>
  </a:tblStyle>
  <a:tblStyle styleId="{C7B018BB-80A7-4F77-B60F-C8B233D01FF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BE8CB"/>
          </a:solidFill>
        </a:fill>
      </a:tcStyle>
    </a:wholeTbl>
    <a:band2H>
      <a:tcTxStyle/>
      <a:tcStyle>
        <a:tcBdr/>
        <a:fill>
          <a:solidFill>
            <a:srgbClr val="EEF4E7"/>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3C01F"/>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3C01F"/>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3C01F"/>
          </a:solidFill>
        </a:fill>
      </a:tcStyle>
    </a:firstRow>
  </a:tblStyle>
  <a:tblStyle styleId="{EEE7283C-3CF3-47DC-8721-378D4A62B228}"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8D4CA"/>
          </a:solidFill>
        </a:fill>
      </a:tcStyle>
    </a:wholeTbl>
    <a:band2H>
      <a:tcTxStyle/>
      <a:tcStyle>
        <a:tcBdr/>
        <a:fill>
          <a:solidFill>
            <a:srgbClr val="FCEBE6"/>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D7203"/>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D7203"/>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D7203"/>
          </a:solidFill>
        </a:fill>
      </a:tcStyle>
    </a:firstRow>
  </a:tblStyle>
  <a:tblStyle styleId="{CF821DB8-F4EB-4A41-A1BA-3FCAFE7338EE}" styleName="">
    <a:tblBg/>
    <a:wholeTbl>
      <a:tcTxStyle b="on" i="on">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B92DB"/>
          </a:solidFill>
        </a:fill>
      </a:tcStyle>
    </a:firstCol>
    <a:lastRow>
      <a:tcTxStyle b="on" i="on">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4B92DB"/>
          </a:solidFill>
        </a:fill>
      </a:tcStyle>
    </a:firstRow>
  </a:tblStyle>
  <a:tblStyle styleId="{33BA23B1-9221-436E-865A-0063620EA4FD}" styleName="">
    <a:tblBg/>
    <a:wholeTbl>
      <a:tcTxStyle b="on" i="on">
        <a:font>
          <a:latin typeface="Arial"/>
          <a:ea typeface="Arial"/>
          <a:cs typeface="Arial"/>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Arial"/>
          <a:ea typeface="Arial"/>
          <a:cs typeface="Arial"/>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Arial"/>
          <a:ea typeface="Arial"/>
          <a:cs typeface="Arial"/>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05" autoAdjust="0"/>
  </p:normalViewPr>
  <p:slideViewPr>
    <p:cSldViewPr>
      <p:cViewPr varScale="1">
        <p:scale>
          <a:sx n="82" d="100"/>
          <a:sy n="82" d="100"/>
        </p:scale>
        <p:origin x="1566" y="78"/>
      </p:cViewPr>
      <p:guideLst>
        <p:guide orient="horz" pos="2160"/>
        <p:guide pos="2880"/>
      </p:guideLst>
    </p:cSldViewPr>
  </p:slideViewPr>
  <p:outlineViewPr>
    <p:cViewPr>
      <p:scale>
        <a:sx n="33" d="100"/>
        <a:sy n="33" d="100"/>
      </p:scale>
      <p:origin x="0" y="2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explosion val="25"/>
          <c:dLbls>
            <c:spPr>
              <a:noFill/>
              <a:ln>
                <a:noFill/>
              </a:ln>
              <a:effectLst/>
            </c:spPr>
            <c:txPr>
              <a:bodyPr/>
              <a:lstStyle/>
              <a:p>
                <a:pPr>
                  <a:defRPr sz="1600" b="1">
                    <a:latin typeface="Arial" panose="020B0604020202020204" pitchFamily="34" charset="0"/>
                    <a:cs typeface="Arial" panose="020B0604020202020204" pitchFamily="34" charset="0"/>
                  </a:defRPr>
                </a:pPr>
                <a:endParaRPr lang="it-IT"/>
              </a:p>
            </c:txPr>
            <c:dLblPos val="outEnd"/>
            <c:showLegendKey val="0"/>
            <c:showVal val="1"/>
            <c:showCatName val="0"/>
            <c:showSerName val="0"/>
            <c:showPercent val="0"/>
            <c:showBubbleSize val="0"/>
            <c:showLeaderLines val="1"/>
            <c:extLst>
              <c:ext xmlns:c15="http://schemas.microsoft.com/office/drawing/2012/chart" uri="{CE6537A1-D6FC-4f65-9D91-7224C49458BB}"/>
            </c:extLst>
          </c:dLbls>
          <c:cat>
            <c:strRef>
              <c:f>(Foglio1!$A$3;Foglio1!$A$4;Foglio1!$A$5;Foglio1!$A$6)</c:f>
              <c:strCache>
                <c:ptCount val="4"/>
                <c:pt idx="0">
                  <c:v>Soci solo persone fisiche</c:v>
                </c:pt>
                <c:pt idx="1">
                  <c:v>Soci persone fisiche e persone giuridiche</c:v>
                </c:pt>
                <c:pt idx="2">
                  <c:v>Soci solo persone giuridiche</c:v>
                </c:pt>
                <c:pt idx="3">
                  <c:v>n.d.</c:v>
                </c:pt>
              </c:strCache>
            </c:strRef>
          </c:cat>
          <c:val>
            <c:numRef>
              <c:f>(Foglio1!$C$3;Foglio1!$C$4;Foglio1!$C$5;Foglio1!$C$6)</c:f>
              <c:numCache>
                <c:formatCode>0%</c:formatCode>
                <c:ptCount val="4"/>
                <c:pt idx="0">
                  <c:v>0.6696909118868215</c:v>
                </c:pt>
                <c:pt idx="1">
                  <c:v>0.26679993848992772</c:v>
                </c:pt>
                <c:pt idx="2">
                  <c:v>4.2441949869291097E-2</c:v>
                </c:pt>
                <c:pt idx="3">
                  <c:v>2.1067199753959712E-2</c:v>
                </c:pt>
              </c:numCache>
            </c:numRef>
          </c:val>
          <c:extLst>
            <c:ext xmlns:c16="http://schemas.microsoft.com/office/drawing/2014/chart" uri="{C3380CC4-5D6E-409C-BE32-E72D297353CC}">
              <c16:uniqueId val="{00000000-E9BE-4F50-BD91-16C4836935E7}"/>
            </c:ext>
          </c:extLst>
        </c:ser>
        <c:dLbls>
          <c:showLegendKey val="0"/>
          <c:showVal val="0"/>
          <c:showCatName val="0"/>
          <c:showSerName val="0"/>
          <c:showPercent val="0"/>
          <c:showBubbleSize val="0"/>
          <c:showLeaderLines val="1"/>
        </c:dLbls>
        <c:firstSliceAng val="0"/>
      </c:pieChart>
    </c:plotArea>
    <c:legend>
      <c:legendPos val="r"/>
      <c:overlay val="0"/>
      <c:txPr>
        <a:bodyPr/>
        <a:lstStyle/>
        <a:p>
          <a:pPr>
            <a:defRPr sz="1600">
              <a:latin typeface="Arial" panose="020B0604020202020204" pitchFamily="34" charset="0"/>
              <a:cs typeface="Arial" panose="020B0604020202020204" pitchFamily="34" charset="0"/>
            </a:defRPr>
          </a:pPr>
          <a:endParaRPr lang="it-IT"/>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'2013 2014'!$A$2</c:f>
              <c:strCache>
                <c:ptCount val="1"/>
                <c:pt idx="0">
                  <c:v>Persone fisiche</c:v>
                </c:pt>
              </c:strCache>
            </c:strRef>
          </c:tx>
          <c:invertIfNegative val="0"/>
          <c:dLbls>
            <c:spPr>
              <a:noFill/>
              <a:ln>
                <a:noFill/>
              </a:ln>
              <a:effectLst/>
            </c:spPr>
            <c:txPr>
              <a:bodyPr wrap="square" lIns="38100" tIns="19050" rIns="38100" bIns="19050" anchor="ctr">
                <a:spAutoFit/>
              </a:bodyPr>
              <a:lstStyle/>
              <a:p>
                <a:pPr>
                  <a:defRPr sz="1600">
                    <a:latin typeface="Arial" panose="020B0604020202020204" pitchFamily="34" charset="0"/>
                    <a:cs typeface="Arial" panose="020B0604020202020204" pitchFamily="34" charset="0"/>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'2013 2014'!$B$1:$C$1</c:f>
              <c:numCache>
                <c:formatCode>General</c:formatCode>
                <c:ptCount val="2"/>
                <c:pt idx="0">
                  <c:v>2013</c:v>
                </c:pt>
                <c:pt idx="1">
                  <c:v>2014</c:v>
                </c:pt>
              </c:numCache>
            </c:numRef>
          </c:cat>
          <c:val>
            <c:numRef>
              <c:f>'2013 2014'!$B$2:$C$2</c:f>
              <c:numCache>
                <c:formatCode>General</c:formatCode>
                <c:ptCount val="2"/>
                <c:pt idx="0">
                  <c:v>13.6</c:v>
                </c:pt>
                <c:pt idx="1">
                  <c:v>26.3</c:v>
                </c:pt>
              </c:numCache>
            </c:numRef>
          </c:val>
          <c:extLst>
            <c:ext xmlns:c16="http://schemas.microsoft.com/office/drawing/2014/chart" uri="{C3380CC4-5D6E-409C-BE32-E72D297353CC}">
              <c16:uniqueId val="{00000000-E7EC-493B-9AC0-0B4B2CEFD9EC}"/>
            </c:ext>
          </c:extLst>
        </c:ser>
        <c:ser>
          <c:idx val="1"/>
          <c:order val="1"/>
          <c:tx>
            <c:strRef>
              <c:f>'2013 2014'!$A$3</c:f>
              <c:strCache>
                <c:ptCount val="1"/>
                <c:pt idx="0">
                  <c:v>Persone giuridiche</c:v>
                </c:pt>
              </c:strCache>
            </c:strRef>
          </c:tx>
          <c:invertIfNegative val="0"/>
          <c:dLbls>
            <c:spPr>
              <a:noFill/>
              <a:ln>
                <a:noFill/>
              </a:ln>
              <a:effectLst/>
            </c:spPr>
            <c:txPr>
              <a:bodyPr wrap="square" lIns="38100" tIns="19050" rIns="38100" bIns="19050" anchor="ctr">
                <a:spAutoFit/>
              </a:bodyPr>
              <a:lstStyle/>
              <a:p>
                <a:pPr>
                  <a:defRPr sz="1600">
                    <a:latin typeface="Arial" panose="020B0604020202020204" pitchFamily="34" charset="0"/>
                    <a:cs typeface="Arial" panose="020B0604020202020204" pitchFamily="34" charset="0"/>
                  </a:defRPr>
                </a:pPr>
                <a:endParaRPr lang="it-IT"/>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'2013 2014'!$B$1:$C$1</c:f>
              <c:numCache>
                <c:formatCode>General</c:formatCode>
                <c:ptCount val="2"/>
                <c:pt idx="0">
                  <c:v>2013</c:v>
                </c:pt>
                <c:pt idx="1">
                  <c:v>2014</c:v>
                </c:pt>
              </c:numCache>
            </c:numRef>
          </c:cat>
          <c:val>
            <c:numRef>
              <c:f>'2013 2014'!$B$3:$C$3</c:f>
              <c:numCache>
                <c:formatCode>General</c:formatCode>
                <c:ptCount val="2"/>
                <c:pt idx="0">
                  <c:v>12.2</c:v>
                </c:pt>
                <c:pt idx="1">
                  <c:v>15.3</c:v>
                </c:pt>
              </c:numCache>
            </c:numRef>
          </c:val>
          <c:extLst>
            <c:ext xmlns:c16="http://schemas.microsoft.com/office/drawing/2014/chart" uri="{C3380CC4-5D6E-409C-BE32-E72D297353CC}">
              <c16:uniqueId val="{00000001-E7EC-493B-9AC0-0B4B2CEFD9EC}"/>
            </c:ext>
          </c:extLst>
        </c:ser>
        <c:dLbls>
          <c:showLegendKey val="0"/>
          <c:showVal val="0"/>
          <c:showCatName val="0"/>
          <c:showSerName val="0"/>
          <c:showPercent val="0"/>
          <c:showBubbleSize val="0"/>
        </c:dLbls>
        <c:gapWidth val="150"/>
        <c:axId val="89807872"/>
        <c:axId val="92685056"/>
      </c:barChart>
      <c:catAx>
        <c:axId val="89807872"/>
        <c:scaling>
          <c:orientation val="minMax"/>
        </c:scaling>
        <c:delete val="0"/>
        <c:axPos val="b"/>
        <c:numFmt formatCode="General" sourceLinked="1"/>
        <c:majorTickMark val="out"/>
        <c:minorTickMark val="none"/>
        <c:tickLblPos val="nextTo"/>
        <c:txPr>
          <a:bodyPr/>
          <a:lstStyle/>
          <a:p>
            <a:pPr>
              <a:defRPr sz="1600">
                <a:latin typeface="Arial" panose="020B0604020202020204" pitchFamily="34" charset="0"/>
                <a:cs typeface="Arial" panose="020B0604020202020204" pitchFamily="34" charset="0"/>
              </a:defRPr>
            </a:pPr>
            <a:endParaRPr lang="it-IT"/>
          </a:p>
        </c:txPr>
        <c:crossAx val="92685056"/>
        <c:crosses val="autoZero"/>
        <c:auto val="1"/>
        <c:lblAlgn val="ctr"/>
        <c:lblOffset val="100"/>
        <c:noMultiLvlLbl val="0"/>
      </c:catAx>
      <c:valAx>
        <c:axId val="92685056"/>
        <c:scaling>
          <c:orientation val="minMax"/>
          <c:max val="40"/>
        </c:scaling>
        <c:delete val="0"/>
        <c:axPos val="l"/>
        <c:majorGridlines/>
        <c:numFmt formatCode="General" sourceLinked="1"/>
        <c:majorTickMark val="out"/>
        <c:minorTickMark val="none"/>
        <c:tickLblPos val="nextTo"/>
        <c:txPr>
          <a:bodyPr/>
          <a:lstStyle/>
          <a:p>
            <a:pPr>
              <a:defRPr sz="1600">
                <a:latin typeface="Arial" panose="020B0604020202020204" pitchFamily="34" charset="0"/>
                <a:cs typeface="Arial" panose="020B0604020202020204" pitchFamily="34" charset="0"/>
              </a:defRPr>
            </a:pPr>
            <a:endParaRPr lang="it-IT"/>
          </a:p>
        </c:txPr>
        <c:crossAx val="89807872"/>
        <c:crosses val="autoZero"/>
        <c:crossBetween val="between"/>
        <c:majorUnit val="10"/>
      </c:valAx>
    </c:plotArea>
    <c:legend>
      <c:legendPos val="r"/>
      <c:overlay val="0"/>
      <c:txPr>
        <a:bodyPr/>
        <a:lstStyle/>
        <a:p>
          <a:pPr>
            <a:defRPr sz="1600">
              <a:latin typeface="Arial" panose="020B0604020202020204" pitchFamily="34" charset="0"/>
              <a:cs typeface="Arial" panose="020B0604020202020204" pitchFamily="34" charset="0"/>
            </a:defRPr>
          </a:pPr>
          <a:endParaRPr lang="it-IT"/>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'inv dir e indir'!$A$2</c:f>
              <c:strCache>
                <c:ptCount val="1"/>
                <c:pt idx="0">
                  <c:v>Investimenti diretti</c:v>
                </c:pt>
              </c:strCache>
            </c:strRef>
          </c:tx>
          <c:spPr>
            <a:solidFill>
              <a:srgbClr val="92D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'inv dir e indir'!$B$1:$C$1</c:f>
              <c:strCache>
                <c:ptCount val="2"/>
                <c:pt idx="0">
                  <c:v>Persone fisiche</c:v>
                </c:pt>
                <c:pt idx="1">
                  <c:v>Persone giuridiche</c:v>
                </c:pt>
              </c:strCache>
            </c:strRef>
          </c:cat>
          <c:val>
            <c:numRef>
              <c:f>'inv dir e indir'!$B$2:$C$2</c:f>
              <c:numCache>
                <c:formatCode>General</c:formatCode>
                <c:ptCount val="2"/>
                <c:pt idx="0">
                  <c:v>26.3</c:v>
                </c:pt>
                <c:pt idx="1">
                  <c:v>15.3</c:v>
                </c:pt>
              </c:numCache>
            </c:numRef>
          </c:val>
          <c:extLst>
            <c:ext xmlns:c16="http://schemas.microsoft.com/office/drawing/2014/chart" uri="{C3380CC4-5D6E-409C-BE32-E72D297353CC}">
              <c16:uniqueId val="{00000000-EAA7-44AC-8EE2-43936E3B01FC}"/>
            </c:ext>
          </c:extLst>
        </c:ser>
        <c:ser>
          <c:idx val="1"/>
          <c:order val="1"/>
          <c:tx>
            <c:strRef>
              <c:f>'inv dir e indir'!$A$3</c:f>
              <c:strCache>
                <c:ptCount val="1"/>
                <c:pt idx="0">
                  <c:v>Investimenti indiretti  (attraverso OICR o altre società d'investimento)</c:v>
                </c:pt>
              </c:strCache>
            </c:strRef>
          </c:tx>
          <c:spPr>
            <a:solidFill>
              <a:srgbClr val="FFFF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'inv dir e indir'!$B$1:$C$1</c:f>
              <c:strCache>
                <c:ptCount val="2"/>
                <c:pt idx="0">
                  <c:v>Persone fisiche</c:v>
                </c:pt>
                <c:pt idx="1">
                  <c:v>Persone giuridiche</c:v>
                </c:pt>
              </c:strCache>
            </c:strRef>
          </c:cat>
          <c:val>
            <c:numRef>
              <c:f>'inv dir e indir'!$B$3:$C$3</c:f>
              <c:numCache>
                <c:formatCode>General</c:formatCode>
                <c:ptCount val="2"/>
                <c:pt idx="0">
                  <c:v>6.5</c:v>
                </c:pt>
                <c:pt idx="1">
                  <c:v>2.2000000000000002</c:v>
                </c:pt>
              </c:numCache>
            </c:numRef>
          </c:val>
          <c:extLst>
            <c:ext xmlns:c16="http://schemas.microsoft.com/office/drawing/2014/chart" uri="{C3380CC4-5D6E-409C-BE32-E72D297353CC}">
              <c16:uniqueId val="{00000001-EAA7-44AC-8EE2-43936E3B01FC}"/>
            </c:ext>
          </c:extLst>
        </c:ser>
        <c:dLbls>
          <c:showLegendKey val="0"/>
          <c:showVal val="0"/>
          <c:showCatName val="0"/>
          <c:showSerName val="0"/>
          <c:showPercent val="0"/>
          <c:showBubbleSize val="0"/>
        </c:dLbls>
        <c:gapWidth val="150"/>
        <c:overlap val="100"/>
        <c:axId val="39965056"/>
        <c:axId val="39966592"/>
      </c:barChart>
      <c:catAx>
        <c:axId val="39965056"/>
        <c:scaling>
          <c:orientation val="minMax"/>
        </c:scaling>
        <c:delete val="0"/>
        <c:axPos val="b"/>
        <c:numFmt formatCode="General" sourceLinked="0"/>
        <c:majorTickMark val="out"/>
        <c:minorTickMark val="none"/>
        <c:tickLblPos val="nextTo"/>
        <c:crossAx val="39966592"/>
        <c:crosses val="autoZero"/>
        <c:auto val="1"/>
        <c:lblAlgn val="ctr"/>
        <c:lblOffset val="100"/>
        <c:noMultiLvlLbl val="0"/>
      </c:catAx>
      <c:valAx>
        <c:axId val="39966592"/>
        <c:scaling>
          <c:orientation val="minMax"/>
        </c:scaling>
        <c:delete val="0"/>
        <c:axPos val="l"/>
        <c:majorGridlines/>
        <c:numFmt formatCode="General" sourceLinked="1"/>
        <c:majorTickMark val="out"/>
        <c:minorTickMark val="none"/>
        <c:tickLblPos val="nextTo"/>
        <c:crossAx val="39965056"/>
        <c:crosses val="autoZero"/>
        <c:crossBetween val="between"/>
        <c:majorUnit val="10"/>
      </c:valAx>
    </c:plotArea>
    <c:legend>
      <c:legendPos val="r"/>
      <c:overlay val="0"/>
    </c:legend>
    <c:plotVisOnly val="1"/>
    <c:dispBlanksAs val="gap"/>
    <c:showDLblsOverMax val="0"/>
  </c:chart>
  <c:txPr>
    <a:bodyPr/>
    <a:lstStyle/>
    <a:p>
      <a:pPr>
        <a:defRPr sz="1600">
          <a:latin typeface="Arial" panose="020B0604020202020204" pitchFamily="34" charset="0"/>
          <a:cs typeface="Arial" panose="020B0604020202020204" pitchFamily="34" charset="0"/>
        </a:defRPr>
      </a:pPr>
      <a:endParaRPr lang="it-IT"/>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71" name="Shape 471"/>
          <p:cNvSpPr>
            <a:spLocks noGrp="1" noRot="1" noChangeAspect="1"/>
          </p:cNvSpPr>
          <p:nvPr>
            <p:ph type="sldImg"/>
          </p:nvPr>
        </p:nvSpPr>
        <p:spPr>
          <a:xfrm>
            <a:off x="917575" y="744538"/>
            <a:ext cx="4962525" cy="3722687"/>
          </a:xfrm>
          <a:prstGeom prst="rect">
            <a:avLst/>
          </a:prstGeom>
        </p:spPr>
        <p:txBody>
          <a:bodyPr/>
          <a:lstStyle/>
          <a:p>
            <a:pPr lvl="0"/>
            <a:endParaRPr dirty="0"/>
          </a:p>
        </p:txBody>
      </p:sp>
      <p:sp>
        <p:nvSpPr>
          <p:cNvPr id="472" name="Shape 472"/>
          <p:cNvSpPr>
            <a:spLocks noGrp="1"/>
          </p:cNvSpPr>
          <p:nvPr>
            <p:ph type="body" sz="quarter" idx="1"/>
          </p:nvPr>
        </p:nvSpPr>
        <p:spPr>
          <a:xfrm>
            <a:off x="906357" y="4715153"/>
            <a:ext cx="4984962" cy="4466987"/>
          </a:xfrm>
          <a:prstGeom prst="rect">
            <a:avLst/>
          </a:prstGeom>
        </p:spPr>
        <p:txBody>
          <a:bodyPr/>
          <a:lstStyle/>
          <a:p>
            <a:pPr lvl="0"/>
            <a:endParaRPr/>
          </a:p>
        </p:txBody>
      </p:sp>
    </p:spTree>
    <p:extLst>
      <p:ext uri="{BB962C8B-B14F-4D97-AF65-F5344CB8AC3E}">
        <p14:creationId xmlns:p14="http://schemas.microsoft.com/office/powerpoint/2010/main" val="2329500288"/>
      </p:ext>
    </p:extLst>
  </p:cSld>
  <p:clrMap bg1="lt1" tx1="dk1" bg2="lt2" tx2="dk2" accent1="accent1" accent2="accent2" accent3="accent3" accent4="accent4" accent5="accent5" accent6="accent6" hlink="hlink" folHlink="folHlink"/>
  <p:notesStyle>
    <a:lvl1pPr defTabSz="457200">
      <a:lnSpc>
        <a:spcPct val="117999"/>
      </a:lnSpc>
      <a:defRPr sz="2200">
        <a:latin typeface="+mn-lt"/>
        <a:ea typeface="+mn-ea"/>
        <a:cs typeface="+mn-cs"/>
        <a:sym typeface="Helvetica Neue"/>
      </a:defRPr>
    </a:lvl1pPr>
    <a:lvl2pPr indent="228600" defTabSz="457200">
      <a:lnSpc>
        <a:spcPct val="117999"/>
      </a:lnSpc>
      <a:defRPr sz="2200">
        <a:latin typeface="+mn-lt"/>
        <a:ea typeface="+mn-ea"/>
        <a:cs typeface="+mn-cs"/>
        <a:sym typeface="Helvetica Neue"/>
      </a:defRPr>
    </a:lvl2pPr>
    <a:lvl3pPr indent="457200" defTabSz="457200">
      <a:lnSpc>
        <a:spcPct val="117999"/>
      </a:lnSpc>
      <a:defRPr sz="2200">
        <a:latin typeface="+mn-lt"/>
        <a:ea typeface="+mn-ea"/>
        <a:cs typeface="+mn-cs"/>
        <a:sym typeface="Helvetica Neue"/>
      </a:defRPr>
    </a:lvl3pPr>
    <a:lvl4pPr indent="685800" defTabSz="457200">
      <a:lnSpc>
        <a:spcPct val="117999"/>
      </a:lnSpc>
      <a:defRPr sz="2200">
        <a:latin typeface="+mn-lt"/>
        <a:ea typeface="+mn-ea"/>
        <a:cs typeface="+mn-cs"/>
        <a:sym typeface="Helvetica Neue"/>
      </a:defRPr>
    </a:lvl4pPr>
    <a:lvl5pPr indent="914400" defTabSz="457200">
      <a:lnSpc>
        <a:spcPct val="117999"/>
      </a:lnSpc>
      <a:defRPr sz="2200">
        <a:latin typeface="+mn-lt"/>
        <a:ea typeface="+mn-ea"/>
        <a:cs typeface="+mn-cs"/>
        <a:sym typeface="Helvetica Neue"/>
      </a:defRPr>
    </a:lvl5pPr>
    <a:lvl6pPr indent="1143000" defTabSz="457200">
      <a:lnSpc>
        <a:spcPct val="117999"/>
      </a:lnSpc>
      <a:defRPr sz="2200">
        <a:latin typeface="+mn-lt"/>
        <a:ea typeface="+mn-ea"/>
        <a:cs typeface="+mn-cs"/>
        <a:sym typeface="Helvetica Neue"/>
      </a:defRPr>
    </a:lvl6pPr>
    <a:lvl7pPr indent="1371600" defTabSz="457200">
      <a:lnSpc>
        <a:spcPct val="117999"/>
      </a:lnSpc>
      <a:defRPr sz="2200">
        <a:latin typeface="+mn-lt"/>
        <a:ea typeface="+mn-ea"/>
        <a:cs typeface="+mn-cs"/>
        <a:sym typeface="Helvetica Neue"/>
      </a:defRPr>
    </a:lvl7pPr>
    <a:lvl8pPr indent="1600200" defTabSz="457200">
      <a:lnSpc>
        <a:spcPct val="117999"/>
      </a:lnSpc>
      <a:defRPr sz="2200">
        <a:latin typeface="+mn-lt"/>
        <a:ea typeface="+mn-ea"/>
        <a:cs typeface="+mn-cs"/>
        <a:sym typeface="Helvetica Neue"/>
      </a:defRPr>
    </a:lvl8pPr>
    <a:lvl9pPr indent="1828800" defTabSz="45720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a:xfrm>
            <a:off x="3849689" y="9428164"/>
            <a:ext cx="2946400" cy="496887"/>
          </a:xfrm>
          <a:prstGeom prst="rect">
            <a:avLst/>
          </a:prstGeom>
        </p:spPr>
        <p:txBody>
          <a:bodyPr/>
          <a:lstStyle/>
          <a:p>
            <a:fld id="{D879B9D8-2C2B-4BC8-B3B9-6876B5EA709B}" type="slidenum">
              <a:rPr lang="it-IT" smtClean="0">
                <a:solidFill>
                  <a:prstClr val="black"/>
                </a:solidFill>
              </a:rPr>
              <a:pPr/>
              <a:t>2</a:t>
            </a:fld>
            <a:endParaRPr lang="it-IT" dirty="0">
              <a:solidFill>
                <a:prstClr val="black"/>
              </a:solidFill>
            </a:endParaRPr>
          </a:p>
        </p:txBody>
      </p:sp>
    </p:spTree>
    <p:extLst>
      <p:ext uri="{BB962C8B-B14F-4D97-AF65-F5344CB8AC3E}">
        <p14:creationId xmlns:p14="http://schemas.microsoft.com/office/powerpoint/2010/main" val="1327657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a:xfrm>
            <a:off x="3849689" y="9428164"/>
            <a:ext cx="2946400" cy="496887"/>
          </a:xfrm>
          <a:prstGeom prst="rect">
            <a:avLst/>
          </a:prstGeom>
        </p:spPr>
        <p:txBody>
          <a:bodyPr/>
          <a:lstStyle/>
          <a:p>
            <a:fld id="{D879B9D8-2C2B-4BC8-B3B9-6876B5EA709B}" type="slidenum">
              <a:rPr lang="it-IT" smtClean="0">
                <a:solidFill>
                  <a:prstClr val="black"/>
                </a:solidFill>
              </a:rPr>
              <a:pPr/>
              <a:t>18</a:t>
            </a:fld>
            <a:endParaRPr lang="it-IT" dirty="0">
              <a:solidFill>
                <a:prstClr val="black"/>
              </a:solidFill>
            </a:endParaRPr>
          </a:p>
        </p:txBody>
      </p:sp>
    </p:spTree>
    <p:extLst>
      <p:ext uri="{BB962C8B-B14F-4D97-AF65-F5344CB8AC3E}">
        <p14:creationId xmlns:p14="http://schemas.microsoft.com/office/powerpoint/2010/main" val="13276577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991364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No conferimento beni (le</a:t>
            </a:r>
            <a:r>
              <a:rPr lang="it-IT" baseline="0" dirty="0"/>
              <a:t> difficoltà valutative potrebbero ingenerare incertezze e contestazioni nella determinazione del beneficio)</a:t>
            </a:r>
            <a:endParaRPr lang="it-IT" dirty="0"/>
          </a:p>
          <a:p>
            <a:r>
              <a:rPr lang="it-IT" dirty="0"/>
              <a:t>No</a:t>
            </a:r>
            <a:r>
              <a:rPr lang="it-IT" baseline="0" dirty="0"/>
              <a:t> versamenti che non vanno ad incrementare il capitale sociale o la riserva sovraprezzo</a:t>
            </a:r>
          </a:p>
          <a:p>
            <a:r>
              <a:rPr lang="it-IT" dirty="0"/>
              <a:t>Si considera conferimento in denaro (e costituisce pertanto investimento agevolato) anche la sottoscrizione di un aumento di capitale mediante compensazione di crediti, ad eccezione di quelli originati da cessione di beni o prestazione di servizi. Fanno eccezione (e sono quindi agevolabili se utilizzati in compensazione per sottoscrivere aumenti di capitale) i crediti vantati dai soggetti che eseguono le prestazioni lavorative o di servizi previste dall’art. 27 del D.L. 179/2012, ossia lavoratori dipendenti, amministratori, collaboratori, prestatori di opere e servizi. La rinuncia ai propri crediti da parte di questi soggetti, che beneficiano del regime di esenzione di cui al citato art. 27 (cfr. Domanda 18), viene agevolata in quanto, di fatto, evita la fuoriuscita di capitali dalla start up.</a:t>
            </a:r>
          </a:p>
        </p:txBody>
      </p:sp>
    </p:spTree>
    <p:extLst>
      <p:ext uri="{BB962C8B-B14F-4D97-AF65-F5344CB8AC3E}">
        <p14:creationId xmlns:p14="http://schemas.microsoft.com/office/powerpoint/2010/main" val="4087613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Tree>
    <p:extLst>
      <p:ext uri="{BB962C8B-B14F-4D97-AF65-F5344CB8AC3E}">
        <p14:creationId xmlns:p14="http://schemas.microsoft.com/office/powerpoint/2010/main" val="40876137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10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6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8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9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AL_Copertina">
    <p:bg>
      <p:bgPr>
        <a:solidFill>
          <a:srgbClr val="FFFFFF"/>
        </a:solidFill>
        <a:effectLst/>
      </p:bgPr>
    </p:bg>
    <p:spTree>
      <p:nvGrpSpPr>
        <p:cNvPr id="1" name=""/>
        <p:cNvGrpSpPr/>
        <p:nvPr/>
      </p:nvGrpSpPr>
      <p:grpSpPr>
        <a:xfrm>
          <a:off x="0" y="0"/>
          <a:ext cx="0" cy="0"/>
          <a:chOff x="0" y="0"/>
          <a:chExt cx="0" cy="0"/>
        </a:xfrm>
      </p:grpSpPr>
      <p:sp>
        <p:nvSpPr>
          <p:cNvPr id="6" name="Shape 6"/>
          <p:cNvSpPr>
            <a:spLocks noGrp="1"/>
          </p:cNvSpPr>
          <p:nvPr>
            <p:ph type="title"/>
          </p:nvPr>
        </p:nvSpPr>
        <p:spPr>
          <a:xfrm>
            <a:off x="398368" y="0"/>
            <a:ext cx="8280002" cy="2513971"/>
          </a:xfrm>
          <a:prstGeom prst="rect">
            <a:avLst/>
          </a:prstGeom>
        </p:spPr>
        <p:txBody>
          <a:bodyPr anchor="b"/>
          <a:lstStyle>
            <a:lvl1pPr>
              <a:defRPr sz="4500"/>
            </a:lvl1pPr>
          </a:lstStyle>
          <a:p>
            <a:pPr lvl="0">
              <a:defRPr sz="1800">
                <a:solidFill>
                  <a:srgbClr val="000000"/>
                </a:solidFill>
              </a:defRPr>
            </a:pPr>
            <a:r>
              <a:rPr sz="4500">
                <a:solidFill>
                  <a:srgbClr val="4B92DB"/>
                </a:solidFill>
              </a:rPr>
              <a:t>Titolo Testo</a:t>
            </a:r>
          </a:p>
        </p:txBody>
      </p:sp>
      <p:sp>
        <p:nvSpPr>
          <p:cNvPr id="7" name="Shape 7"/>
          <p:cNvSpPr>
            <a:spLocks noGrp="1"/>
          </p:cNvSpPr>
          <p:nvPr>
            <p:ph type="body" idx="1"/>
          </p:nvPr>
        </p:nvSpPr>
        <p:spPr>
          <a:xfrm>
            <a:off x="398369" y="2513971"/>
            <a:ext cx="8280002" cy="2730501"/>
          </a:xfrm>
          <a:prstGeom prst="rect">
            <a:avLst/>
          </a:prstGeom>
        </p:spPr>
        <p:txBody>
          <a:bodyPr/>
          <a:lstStyle>
            <a:lvl1pPr>
              <a:lnSpc>
                <a:spcPts val="2100"/>
              </a:lnSpc>
              <a:defRPr sz="1600" b="0" i="0"/>
            </a:lvl1pPr>
            <a:lvl2pPr indent="457200">
              <a:lnSpc>
                <a:spcPts val="2100"/>
              </a:lnSpc>
              <a:defRPr sz="1600" b="0" i="0"/>
            </a:lvl2pPr>
            <a:lvl3pPr marL="0" indent="914400">
              <a:lnSpc>
                <a:spcPts val="2100"/>
              </a:lnSpc>
              <a:buSzTx/>
              <a:buNone/>
              <a:defRPr sz="1600" b="0" i="0"/>
            </a:lvl3pPr>
            <a:lvl4pPr indent="1371600">
              <a:lnSpc>
                <a:spcPts val="2100"/>
              </a:lnSpc>
              <a:defRPr sz="1600" b="0" i="0"/>
            </a:lvl4pPr>
            <a:lvl5pPr indent="1828800">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pic>
        <p:nvPicPr>
          <p:cNvPr id="8" name="image1.jpg" descr="AL_standard_EXE_RGB.jpg"/>
          <p:cNvPicPr/>
          <p:nvPr/>
        </p:nvPicPr>
        <p:blipFill>
          <a:blip r:embed="rId2">
            <a:extLst/>
          </a:blip>
          <a:stretch>
            <a:fillRect/>
          </a:stretch>
        </p:blipFill>
        <p:spPr>
          <a:xfrm>
            <a:off x="414337" y="428389"/>
            <a:ext cx="2727275" cy="720001"/>
          </a:xfrm>
          <a:prstGeom prst="rect">
            <a:avLst/>
          </a:prstGeom>
          <a:ln w="12700">
            <a:miter lim="400000"/>
          </a:ln>
        </p:spPr>
      </p:pic>
      <p:pic>
        <p:nvPicPr>
          <p:cNvPr id="9" name="image2.jpeg" descr="AL_FarVolareMilano_EXE_RGB.jpg"/>
          <p:cNvPicPr/>
          <p:nvPr/>
        </p:nvPicPr>
        <p:blipFill>
          <a:blip r:embed="rId3">
            <a:extLst/>
          </a:blip>
          <a:stretch>
            <a:fillRect/>
          </a:stretch>
        </p:blipFill>
        <p:spPr>
          <a:xfrm>
            <a:off x="423332" y="5862899"/>
            <a:ext cx="1358255" cy="576001"/>
          </a:xfrm>
          <a:prstGeom prst="rect">
            <a:avLst/>
          </a:prstGeom>
          <a:ln w="12700">
            <a:miter lim="400000"/>
          </a:ln>
        </p:spPr>
      </p:pic>
      <p:sp>
        <p:nvSpPr>
          <p:cNvPr id="10" name="Shape 10"/>
          <p:cNvSpPr/>
          <p:nvPr/>
        </p:nvSpPr>
        <p:spPr>
          <a:xfrm>
            <a:off x="442146" y="4698417"/>
            <a:ext cx="8280002" cy="720001"/>
          </a:xfrm>
          <a:prstGeom prst="rect">
            <a:avLst/>
          </a:prstGeom>
          <a:gradFill>
            <a:gsLst>
              <a:gs pos="0">
                <a:srgbClr val="004288"/>
              </a:gs>
              <a:gs pos="90000">
                <a:srgbClr val="1A124D"/>
              </a:gs>
            </a:gsLst>
          </a:gradFill>
          <a:ln w="12700">
            <a:miter lim="400000"/>
          </a:ln>
        </p:spPr>
        <p:txBody>
          <a:bodyPr lIns="0" tIns="0" rIns="0" bIns="0" anchor="ctr"/>
          <a:lstStyle/>
          <a:p>
            <a:pPr lvl="0" algn="ctr">
              <a:defRPr>
                <a:solidFill>
                  <a:srgbClr val="4B92DB"/>
                </a:solidFill>
              </a:defRPr>
            </a:pPr>
            <a:endParaRPr dirty="0"/>
          </a:p>
        </p:txBody>
      </p:sp>
      <p:sp>
        <p:nvSpPr>
          <p:cNvPr id="11" name="Shape 11"/>
          <p:cNvSpPr/>
          <p:nvPr/>
        </p:nvSpPr>
        <p:spPr>
          <a:xfrm>
            <a:off x="423332" y="4732844"/>
            <a:ext cx="2878669" cy="27613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a:lnSpc>
                <a:spcPts val="1500"/>
              </a:lnSpc>
              <a:defRPr sz="1200">
                <a:solidFill>
                  <a:srgbClr val="FFFFFF"/>
                </a:solidFill>
              </a:defRPr>
            </a:lvl1pPr>
          </a:lstStyle>
          <a:p>
            <a:pPr lvl="0">
              <a:defRPr sz="1800">
                <a:solidFill>
                  <a:srgbClr val="000000"/>
                </a:solidFill>
              </a:defRPr>
            </a:pPr>
            <a:r>
              <a:rPr sz="1200" dirty="0">
                <a:solidFill>
                  <a:srgbClr val="FFFFFF"/>
                </a:solidFill>
              </a:rPr>
              <a:t>Speaker</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AL_testo 3">
    <p:bg>
      <p:bgPr>
        <a:solidFill>
          <a:srgbClr val="FFFFFF"/>
        </a:solidFill>
        <a:effectLst/>
      </p:bgPr>
    </p:bg>
    <p:spTree>
      <p:nvGrpSpPr>
        <p:cNvPr id="1" name=""/>
        <p:cNvGrpSpPr/>
        <p:nvPr/>
      </p:nvGrpSpPr>
      <p:grpSpPr>
        <a:xfrm>
          <a:off x="0" y="0"/>
          <a:ext cx="0" cy="0"/>
          <a:chOff x="0" y="0"/>
          <a:chExt cx="0" cy="0"/>
        </a:xfrm>
      </p:grpSpPr>
      <p:sp>
        <p:nvSpPr>
          <p:cNvPr id="41" name="Shape 41"/>
          <p:cNvSpPr>
            <a:spLocks noGrp="1"/>
          </p:cNvSpPr>
          <p:nvPr>
            <p:ph type="body" idx="1"/>
          </p:nvPr>
        </p:nvSpPr>
        <p:spPr>
          <a:xfrm>
            <a:off x="406400" y="273050"/>
            <a:ext cx="8417746" cy="5853113"/>
          </a:xfrm>
          <a:prstGeom prst="rect">
            <a:avLst/>
          </a:prstGeom>
        </p:spPr>
        <p:txBody>
          <a:bodyPr anchor="ctr"/>
          <a:lstStyle>
            <a:lvl1pPr>
              <a:lnSpc>
                <a:spcPts val="6800"/>
              </a:lnSpc>
              <a:defRPr sz="6000" b="0" i="0" u="sng">
                <a:solidFill>
                  <a:srgbClr val="4B92DB"/>
                </a:solidFill>
                <a:uFill>
                  <a:solidFill>
                    <a:srgbClr val="4B92DB"/>
                  </a:solidFill>
                </a:uFill>
              </a:defRPr>
            </a:lvl1pPr>
            <a:lvl2pPr>
              <a:lnSpc>
                <a:spcPts val="6800"/>
              </a:lnSpc>
              <a:defRPr sz="6000" b="0" i="0" u="sng">
                <a:solidFill>
                  <a:srgbClr val="4B92DB"/>
                </a:solidFill>
                <a:uFill>
                  <a:solidFill>
                    <a:srgbClr val="4B92DB"/>
                  </a:solidFill>
                </a:uFill>
              </a:defRPr>
            </a:lvl2pPr>
            <a:lvl3pPr marL="179999" indent="-179999">
              <a:lnSpc>
                <a:spcPts val="6800"/>
              </a:lnSpc>
              <a:defRPr sz="6000" b="0" i="0" u="sng">
                <a:solidFill>
                  <a:srgbClr val="4B92DB"/>
                </a:solidFill>
                <a:uFill>
                  <a:solidFill>
                    <a:srgbClr val="4B92DB"/>
                  </a:solidFill>
                </a:uFill>
              </a:defRPr>
            </a:lvl3pPr>
            <a:lvl4pPr>
              <a:lnSpc>
                <a:spcPts val="6800"/>
              </a:lnSpc>
              <a:defRPr sz="6000" b="0" i="0" u="sng">
                <a:solidFill>
                  <a:srgbClr val="4B92DB"/>
                </a:solidFill>
                <a:uFill>
                  <a:solidFill>
                    <a:srgbClr val="4B92DB"/>
                  </a:solidFill>
                </a:uFill>
              </a:defRPr>
            </a:lvl4pPr>
            <a:lvl5pPr>
              <a:lnSpc>
                <a:spcPts val="6800"/>
              </a:lnSpc>
              <a:defRPr sz="6000" b="0" i="0" u="sng">
                <a:solidFill>
                  <a:srgbClr val="4B92DB"/>
                </a:solidFill>
                <a:uFill>
                  <a:solidFill>
                    <a:srgbClr val="4B92DB"/>
                  </a:solidFill>
                </a:uFill>
              </a:defRPr>
            </a:lvl5pPr>
          </a:lstStyle>
          <a:p>
            <a:pPr lvl="0">
              <a:defRPr sz="1800" u="none">
                <a:solidFill>
                  <a:srgbClr val="000000"/>
                </a:solidFill>
                <a:uFillTx/>
              </a:defRPr>
            </a:pPr>
            <a:r>
              <a:rPr sz="6000" u="sng">
                <a:solidFill>
                  <a:srgbClr val="4B92DB"/>
                </a:solidFill>
                <a:uFill>
                  <a:solidFill>
                    <a:srgbClr val="4B92DB"/>
                  </a:solidFill>
                </a:uFill>
              </a:rPr>
              <a:t>Corpo livello uno</a:t>
            </a:r>
          </a:p>
          <a:p>
            <a:pPr lvl="1">
              <a:defRPr sz="1800" u="none">
                <a:solidFill>
                  <a:srgbClr val="000000"/>
                </a:solidFill>
                <a:uFillTx/>
              </a:defRPr>
            </a:pPr>
            <a:r>
              <a:rPr sz="6000" u="sng">
                <a:solidFill>
                  <a:srgbClr val="4B92DB"/>
                </a:solidFill>
                <a:uFill>
                  <a:solidFill>
                    <a:srgbClr val="4B92DB"/>
                  </a:solidFill>
                </a:uFill>
              </a:rPr>
              <a:t>Corpo livello due</a:t>
            </a:r>
          </a:p>
          <a:p>
            <a:pPr lvl="2">
              <a:defRPr sz="1800" u="none">
                <a:solidFill>
                  <a:srgbClr val="000000"/>
                </a:solidFill>
                <a:uFillTx/>
              </a:defRPr>
            </a:pPr>
            <a:r>
              <a:rPr sz="6000" u="sng">
                <a:solidFill>
                  <a:srgbClr val="4B92DB"/>
                </a:solidFill>
                <a:uFill>
                  <a:solidFill>
                    <a:srgbClr val="4B92DB"/>
                  </a:solidFill>
                </a:uFill>
              </a:rPr>
              <a:t>Corpo livello tre</a:t>
            </a:r>
          </a:p>
          <a:p>
            <a:pPr lvl="3">
              <a:defRPr sz="1800" u="none">
                <a:solidFill>
                  <a:srgbClr val="000000"/>
                </a:solidFill>
                <a:uFillTx/>
              </a:defRPr>
            </a:pPr>
            <a:r>
              <a:rPr sz="6000" u="sng">
                <a:solidFill>
                  <a:srgbClr val="4B92DB"/>
                </a:solidFill>
                <a:uFill>
                  <a:solidFill>
                    <a:srgbClr val="4B92DB"/>
                  </a:solidFill>
                </a:uFill>
              </a:rPr>
              <a:t>Corpo livello quattro</a:t>
            </a:r>
          </a:p>
          <a:p>
            <a:pPr lvl="4">
              <a:defRPr sz="1800" u="none">
                <a:solidFill>
                  <a:srgbClr val="000000"/>
                </a:solidFill>
                <a:uFillTx/>
              </a:defRPr>
            </a:pPr>
            <a:r>
              <a:rPr sz="6000" u="sng">
                <a:solidFill>
                  <a:srgbClr val="4B92DB"/>
                </a:solidFill>
                <a:uFill>
                  <a:solidFill>
                    <a:srgbClr val="4B92DB"/>
                  </a:solidFill>
                </a:uFill>
              </a:rPr>
              <a:t>Livello 5</a:t>
            </a:r>
          </a:p>
        </p:txBody>
      </p:sp>
      <p:sp>
        <p:nvSpPr>
          <p:cNvPr id="42" name="Shape 42"/>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00.xml><?xml version="1.0" encoding="utf-8"?>
<p:sldLayout xmlns:a="http://schemas.openxmlformats.org/drawingml/2006/main" xmlns:r="http://schemas.openxmlformats.org/officeDocument/2006/relationships" xmlns:p="http://schemas.openxmlformats.org/presentationml/2006/main" type="tx">
  <p:cSld name="Al_testo 2">
    <p:spTree>
      <p:nvGrpSpPr>
        <p:cNvPr id="1" name=""/>
        <p:cNvGrpSpPr/>
        <p:nvPr/>
      </p:nvGrpSpPr>
      <p:grpSpPr>
        <a:xfrm>
          <a:off x="0" y="0"/>
          <a:ext cx="0" cy="0"/>
          <a:chOff x="0" y="0"/>
          <a:chExt cx="0" cy="0"/>
        </a:xfrm>
      </p:grpSpPr>
      <p:sp>
        <p:nvSpPr>
          <p:cNvPr id="401" name="Shape 401"/>
          <p:cNvSpPr>
            <a:spLocks noGrp="1"/>
          </p:cNvSpPr>
          <p:nvPr>
            <p:ph type="title"/>
          </p:nvPr>
        </p:nvSpPr>
        <p:spPr>
          <a:xfrm>
            <a:off x="406400" y="412750"/>
            <a:ext cx="8331521" cy="2644010"/>
          </a:xfrm>
          <a:prstGeom prst="rect">
            <a:avLst/>
          </a:prstGeom>
        </p:spPr>
        <p:txBody>
          <a:bodyPr/>
          <a:lstStyle/>
          <a:p>
            <a:pPr lvl="0">
              <a:defRPr sz="1800">
                <a:solidFill>
                  <a:srgbClr val="000000"/>
                </a:solidFill>
              </a:defRPr>
            </a:pPr>
            <a:r>
              <a:rPr sz="4300">
                <a:solidFill>
                  <a:srgbClr val="4B92DB"/>
                </a:solidFill>
              </a:rPr>
              <a:t>Titolo Testo</a:t>
            </a:r>
          </a:p>
        </p:txBody>
      </p:sp>
      <p:sp>
        <p:nvSpPr>
          <p:cNvPr id="402" name="Shape 402"/>
          <p:cNvSpPr>
            <a:spLocks noGrp="1"/>
          </p:cNvSpPr>
          <p:nvPr>
            <p:ph type="body" idx="1"/>
          </p:nvPr>
        </p:nvSpPr>
        <p:spPr>
          <a:xfrm>
            <a:off x="406400" y="3307265"/>
            <a:ext cx="8417746" cy="2163317"/>
          </a:xfrm>
          <a:prstGeom prst="rect">
            <a:avLst/>
          </a:prstGeom>
        </p:spPr>
        <p:txBody>
          <a:bodyPr/>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403" name="Shape 403"/>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01.xml><?xml version="1.0" encoding="utf-8"?>
<p:sldLayout xmlns:a="http://schemas.openxmlformats.org/drawingml/2006/main" xmlns:r="http://schemas.openxmlformats.org/officeDocument/2006/relationships" xmlns:p="http://schemas.openxmlformats.org/presentationml/2006/main" type="tx">
  <p:cSld name="AL_testo+immagine 3">
    <p:bg>
      <p:bgPr>
        <a:solidFill>
          <a:srgbClr val="FFFFFF"/>
        </a:solidFill>
        <a:effectLst/>
      </p:bgPr>
    </p:bg>
    <p:spTree>
      <p:nvGrpSpPr>
        <p:cNvPr id="1" name=""/>
        <p:cNvGrpSpPr/>
        <p:nvPr/>
      </p:nvGrpSpPr>
      <p:grpSpPr>
        <a:xfrm>
          <a:off x="0" y="0"/>
          <a:ext cx="0" cy="0"/>
          <a:chOff x="0" y="0"/>
          <a:chExt cx="0" cy="0"/>
        </a:xfrm>
      </p:grpSpPr>
      <p:sp>
        <p:nvSpPr>
          <p:cNvPr id="405" name="Shape 405"/>
          <p:cNvSpPr>
            <a:spLocks noGrp="1"/>
          </p:cNvSpPr>
          <p:nvPr>
            <p:ph type="title"/>
          </p:nvPr>
        </p:nvSpPr>
        <p:spPr>
          <a:xfrm>
            <a:off x="406400" y="412750"/>
            <a:ext cx="8417747"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406" name="Shape 406"/>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407" name="Shape 407"/>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02.xml><?xml version="1.0" encoding="utf-8"?>
<p:sldLayout xmlns:a="http://schemas.openxmlformats.org/drawingml/2006/main" xmlns:r="http://schemas.openxmlformats.org/officeDocument/2006/relationships" xmlns:p="http://schemas.openxmlformats.org/presentationml/2006/main" type="tx">
  <p:cSld name="AL_testo 3">
    <p:bg>
      <p:bgPr>
        <a:solidFill>
          <a:srgbClr val="FFFFFF"/>
        </a:solidFill>
        <a:effectLst/>
      </p:bgPr>
    </p:bg>
    <p:spTree>
      <p:nvGrpSpPr>
        <p:cNvPr id="1" name=""/>
        <p:cNvGrpSpPr/>
        <p:nvPr/>
      </p:nvGrpSpPr>
      <p:grpSpPr>
        <a:xfrm>
          <a:off x="0" y="0"/>
          <a:ext cx="0" cy="0"/>
          <a:chOff x="0" y="0"/>
          <a:chExt cx="0" cy="0"/>
        </a:xfrm>
      </p:grpSpPr>
      <p:sp>
        <p:nvSpPr>
          <p:cNvPr id="409" name="Shape 409"/>
          <p:cNvSpPr>
            <a:spLocks noGrp="1"/>
          </p:cNvSpPr>
          <p:nvPr>
            <p:ph type="body" idx="1"/>
          </p:nvPr>
        </p:nvSpPr>
        <p:spPr>
          <a:xfrm>
            <a:off x="406400" y="273050"/>
            <a:ext cx="8417746" cy="5853113"/>
          </a:xfrm>
          <a:prstGeom prst="rect">
            <a:avLst/>
          </a:prstGeom>
        </p:spPr>
        <p:txBody>
          <a:bodyPr anchor="ctr"/>
          <a:lstStyle>
            <a:lvl1pPr>
              <a:lnSpc>
                <a:spcPts val="6800"/>
              </a:lnSpc>
              <a:defRPr sz="6000" b="0" i="0" u="sng">
                <a:solidFill>
                  <a:srgbClr val="4B92DB"/>
                </a:solidFill>
                <a:uFill>
                  <a:solidFill>
                    <a:srgbClr val="4B92DB"/>
                  </a:solidFill>
                </a:uFill>
              </a:defRPr>
            </a:lvl1pPr>
            <a:lvl2pPr>
              <a:lnSpc>
                <a:spcPts val="6800"/>
              </a:lnSpc>
              <a:defRPr sz="6000" b="0" i="0" u="sng">
                <a:solidFill>
                  <a:srgbClr val="4B92DB"/>
                </a:solidFill>
                <a:uFill>
                  <a:solidFill>
                    <a:srgbClr val="4B92DB"/>
                  </a:solidFill>
                </a:uFill>
              </a:defRPr>
            </a:lvl2pPr>
            <a:lvl3pPr marL="179999" indent="-179999">
              <a:lnSpc>
                <a:spcPts val="6800"/>
              </a:lnSpc>
              <a:defRPr sz="6000" b="0" i="0" u="sng">
                <a:solidFill>
                  <a:srgbClr val="4B92DB"/>
                </a:solidFill>
                <a:uFill>
                  <a:solidFill>
                    <a:srgbClr val="4B92DB"/>
                  </a:solidFill>
                </a:uFill>
              </a:defRPr>
            </a:lvl3pPr>
            <a:lvl4pPr>
              <a:lnSpc>
                <a:spcPts val="6800"/>
              </a:lnSpc>
              <a:defRPr sz="6000" b="0" i="0" u="sng">
                <a:solidFill>
                  <a:srgbClr val="4B92DB"/>
                </a:solidFill>
                <a:uFill>
                  <a:solidFill>
                    <a:srgbClr val="4B92DB"/>
                  </a:solidFill>
                </a:uFill>
              </a:defRPr>
            </a:lvl4pPr>
            <a:lvl5pPr>
              <a:lnSpc>
                <a:spcPts val="6800"/>
              </a:lnSpc>
              <a:defRPr sz="6000" b="0" i="0" u="sng">
                <a:solidFill>
                  <a:srgbClr val="4B92DB"/>
                </a:solidFill>
                <a:uFill>
                  <a:solidFill>
                    <a:srgbClr val="4B92DB"/>
                  </a:solidFill>
                </a:uFill>
              </a:defRPr>
            </a:lvl5pPr>
          </a:lstStyle>
          <a:p>
            <a:pPr lvl="0">
              <a:defRPr sz="1800" u="none">
                <a:solidFill>
                  <a:srgbClr val="000000"/>
                </a:solidFill>
                <a:uFillTx/>
              </a:defRPr>
            </a:pPr>
            <a:r>
              <a:rPr sz="6000" u="sng">
                <a:solidFill>
                  <a:srgbClr val="4B92DB"/>
                </a:solidFill>
                <a:uFill>
                  <a:solidFill>
                    <a:srgbClr val="4B92DB"/>
                  </a:solidFill>
                </a:uFill>
              </a:rPr>
              <a:t>Corpo livello uno</a:t>
            </a:r>
          </a:p>
          <a:p>
            <a:pPr lvl="1">
              <a:defRPr sz="1800" u="none">
                <a:solidFill>
                  <a:srgbClr val="000000"/>
                </a:solidFill>
                <a:uFillTx/>
              </a:defRPr>
            </a:pPr>
            <a:r>
              <a:rPr sz="6000" u="sng">
                <a:solidFill>
                  <a:srgbClr val="4B92DB"/>
                </a:solidFill>
                <a:uFill>
                  <a:solidFill>
                    <a:srgbClr val="4B92DB"/>
                  </a:solidFill>
                </a:uFill>
              </a:rPr>
              <a:t>Corpo livello due</a:t>
            </a:r>
          </a:p>
          <a:p>
            <a:pPr lvl="2">
              <a:defRPr sz="1800" u="none">
                <a:solidFill>
                  <a:srgbClr val="000000"/>
                </a:solidFill>
                <a:uFillTx/>
              </a:defRPr>
            </a:pPr>
            <a:r>
              <a:rPr sz="6000" u="sng">
                <a:solidFill>
                  <a:srgbClr val="4B92DB"/>
                </a:solidFill>
                <a:uFill>
                  <a:solidFill>
                    <a:srgbClr val="4B92DB"/>
                  </a:solidFill>
                </a:uFill>
              </a:rPr>
              <a:t>Corpo livello tre</a:t>
            </a:r>
          </a:p>
          <a:p>
            <a:pPr lvl="3">
              <a:defRPr sz="1800" u="none">
                <a:solidFill>
                  <a:srgbClr val="000000"/>
                </a:solidFill>
                <a:uFillTx/>
              </a:defRPr>
            </a:pPr>
            <a:r>
              <a:rPr sz="6000" u="sng">
                <a:solidFill>
                  <a:srgbClr val="4B92DB"/>
                </a:solidFill>
                <a:uFill>
                  <a:solidFill>
                    <a:srgbClr val="4B92DB"/>
                  </a:solidFill>
                </a:uFill>
              </a:rPr>
              <a:t>Corpo livello quattro</a:t>
            </a:r>
          </a:p>
          <a:p>
            <a:pPr lvl="4">
              <a:defRPr sz="1800" u="none">
                <a:solidFill>
                  <a:srgbClr val="000000"/>
                </a:solidFill>
                <a:uFillTx/>
              </a:defRPr>
            </a:pPr>
            <a:r>
              <a:rPr sz="6000" u="sng">
                <a:solidFill>
                  <a:srgbClr val="4B92DB"/>
                </a:solidFill>
                <a:uFill>
                  <a:solidFill>
                    <a:srgbClr val="4B92DB"/>
                  </a:solidFill>
                </a:uFill>
              </a:rPr>
              <a:t>Livello 5</a:t>
            </a:r>
          </a:p>
        </p:txBody>
      </p:sp>
      <p:sp>
        <p:nvSpPr>
          <p:cNvPr id="410" name="Shape 410"/>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03.xml><?xml version="1.0" encoding="utf-8"?>
<p:sldLayout xmlns:a="http://schemas.openxmlformats.org/drawingml/2006/main" xmlns:r="http://schemas.openxmlformats.org/officeDocument/2006/relationships" xmlns:p="http://schemas.openxmlformats.org/presentationml/2006/main" type="tx">
  <p:cSld name="AL_titolo+immagine ">
    <p:bg>
      <p:bgPr>
        <a:solidFill>
          <a:srgbClr val="FFFFFF"/>
        </a:solidFill>
        <a:effectLst/>
      </p:bgPr>
    </p:bg>
    <p:spTree>
      <p:nvGrpSpPr>
        <p:cNvPr id="1" name=""/>
        <p:cNvGrpSpPr/>
        <p:nvPr/>
      </p:nvGrpSpPr>
      <p:grpSpPr>
        <a:xfrm>
          <a:off x="0" y="0"/>
          <a:ext cx="0" cy="0"/>
          <a:chOff x="0" y="0"/>
          <a:chExt cx="0" cy="0"/>
        </a:xfrm>
      </p:grpSpPr>
      <p:sp>
        <p:nvSpPr>
          <p:cNvPr id="412" name="Shape 412"/>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413" name="Shape 413"/>
          <p:cNvSpPr>
            <a:spLocks noGrp="1"/>
          </p:cNvSpPr>
          <p:nvPr>
            <p:ph type="body" idx="1"/>
          </p:nvPr>
        </p:nvSpPr>
        <p:spPr>
          <a:xfrm>
            <a:off x="406400" y="1309927"/>
            <a:ext cx="8417747" cy="4842119"/>
          </a:xfrm>
          <a:prstGeom prst="rect">
            <a:avLst/>
          </a:prstGeom>
        </p:spPr>
        <p:txBody>
          <a:bodyPr/>
          <a:lstStyle>
            <a:lvl1pPr>
              <a:lnSpc>
                <a:spcPts val="3400"/>
              </a:lnSpc>
              <a:defRPr sz="2800"/>
            </a:lvl1pPr>
            <a:lvl2pPr>
              <a:lnSpc>
                <a:spcPts val="3400"/>
              </a:lnSpc>
              <a:defRPr sz="2800"/>
            </a:lvl2pPr>
            <a:lvl3pPr marL="252000" indent="-252000">
              <a:lnSpc>
                <a:spcPts val="3400"/>
              </a:lnSpc>
              <a:defRPr sz="2800"/>
            </a:lvl3pPr>
            <a:lvl4pPr>
              <a:lnSpc>
                <a:spcPts val="3400"/>
              </a:lnSpc>
              <a:defRPr sz="2800"/>
            </a:lvl4pPr>
            <a:lvl5pPr>
              <a:lnSpc>
                <a:spcPts val="3400"/>
              </a:lnSpc>
              <a:defRPr sz="2800"/>
            </a:lvl5pPr>
          </a:lstStyle>
          <a:p>
            <a:pPr lvl="0">
              <a:defRPr sz="1800" b="0" i="0">
                <a:solidFill>
                  <a:srgbClr val="000000"/>
                </a:solidFill>
              </a:defRPr>
            </a:pPr>
            <a:r>
              <a:rPr sz="2800" b="1" i="1">
                <a:solidFill>
                  <a:srgbClr val="004288"/>
                </a:solidFill>
              </a:rPr>
              <a:t>Corpo livello uno</a:t>
            </a:r>
          </a:p>
          <a:p>
            <a:pPr lvl="1">
              <a:defRPr sz="1800" b="0" i="0">
                <a:solidFill>
                  <a:srgbClr val="000000"/>
                </a:solidFill>
              </a:defRPr>
            </a:pPr>
            <a:r>
              <a:rPr sz="2800" b="1" i="1">
                <a:solidFill>
                  <a:srgbClr val="004288"/>
                </a:solidFill>
              </a:rPr>
              <a:t>Corpo livello due</a:t>
            </a:r>
          </a:p>
          <a:p>
            <a:pPr lvl="2">
              <a:defRPr sz="1800" b="0" i="0">
                <a:solidFill>
                  <a:srgbClr val="000000"/>
                </a:solidFill>
              </a:defRPr>
            </a:pPr>
            <a:r>
              <a:rPr sz="2800" b="1" i="1">
                <a:solidFill>
                  <a:srgbClr val="004288"/>
                </a:solidFill>
              </a:rPr>
              <a:t>Corpo livello tre</a:t>
            </a:r>
          </a:p>
          <a:p>
            <a:pPr lvl="3">
              <a:defRPr sz="1800" b="0" i="0">
                <a:solidFill>
                  <a:srgbClr val="000000"/>
                </a:solidFill>
              </a:defRPr>
            </a:pPr>
            <a:r>
              <a:rPr sz="2800" b="1" i="1">
                <a:solidFill>
                  <a:srgbClr val="004288"/>
                </a:solidFill>
              </a:rPr>
              <a:t>Corpo livello quattro</a:t>
            </a:r>
          </a:p>
          <a:p>
            <a:pPr lvl="4">
              <a:defRPr sz="1800" b="0" i="0">
                <a:solidFill>
                  <a:srgbClr val="000000"/>
                </a:solidFill>
              </a:defRPr>
            </a:pPr>
            <a:r>
              <a:rPr sz="2800" b="1" i="1">
                <a:solidFill>
                  <a:srgbClr val="004288"/>
                </a:solidFill>
              </a:rPr>
              <a:t>Livello 5</a:t>
            </a:r>
          </a:p>
        </p:txBody>
      </p:sp>
      <p:sp>
        <p:nvSpPr>
          <p:cNvPr id="414" name="Shape 414"/>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04.xml><?xml version="1.0" encoding="utf-8"?>
<p:sldLayout xmlns:a="http://schemas.openxmlformats.org/drawingml/2006/main" xmlns:r="http://schemas.openxmlformats.org/officeDocument/2006/relationships" xmlns:p="http://schemas.openxmlformats.org/presentationml/2006/main" type="tx">
  <p:cSld name="Chiusura">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416" name="image3.png" descr="AL_standard_EXE_WHITE_RGB.png"/>
          <p:cNvPicPr/>
          <p:nvPr/>
        </p:nvPicPr>
        <p:blipFill>
          <a:blip r:embed="rId2">
            <a:extLst/>
          </a:blip>
          <a:stretch>
            <a:fillRect/>
          </a:stretch>
        </p:blipFill>
        <p:spPr>
          <a:xfrm>
            <a:off x="423745" y="411246"/>
            <a:ext cx="2321113" cy="612001"/>
          </a:xfrm>
          <a:prstGeom prst="rect">
            <a:avLst/>
          </a:prstGeom>
          <a:ln w="12700">
            <a:miter lim="400000"/>
          </a:ln>
        </p:spPr>
      </p:pic>
      <p:sp>
        <p:nvSpPr>
          <p:cNvPr id="417" name="Shape 417"/>
          <p:cNvSpPr/>
          <p:nvPr/>
        </p:nvSpPr>
        <p:spPr>
          <a:xfrm>
            <a:off x="403225" y="5392332"/>
            <a:ext cx="2676769" cy="1256754"/>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nSpc>
                <a:spcPts val="1400"/>
              </a:lnSpc>
            </a:pPr>
            <a:r>
              <a:rPr sz="1300" dirty="0">
                <a:solidFill>
                  <a:srgbClr val="FFFFFF"/>
                </a:solidFill>
              </a:rPr>
              <a:t>www.assolombarda.it</a:t>
            </a:r>
          </a:p>
          <a:p>
            <a:pPr lvl="0">
              <a:lnSpc>
                <a:spcPts val="1400"/>
              </a:lnSpc>
            </a:pPr>
            <a:r>
              <a:rPr sz="1300" dirty="0">
                <a:solidFill>
                  <a:srgbClr val="FFFFFF"/>
                </a:solidFill>
              </a:rPr>
              <a:t>www.farvolaremilano.it</a:t>
            </a:r>
          </a:p>
          <a:p>
            <a:pPr lvl="0">
              <a:lnSpc>
                <a:spcPts val="1400"/>
              </a:lnSpc>
            </a:pPr>
            <a:r>
              <a:rPr sz="1300" dirty="0">
                <a:solidFill>
                  <a:srgbClr val="FFFFFF"/>
                </a:solidFill>
              </a:rPr>
              <a:t>www.assolombardanews.it</a:t>
            </a:r>
          </a:p>
          <a:p>
            <a:pPr lvl="0">
              <a:lnSpc>
                <a:spcPts val="1400"/>
              </a:lnSpc>
            </a:pPr>
            <a:r>
              <a:rPr sz="1300" dirty="0">
                <a:solidFill>
                  <a:srgbClr val="FFFFFF"/>
                </a:solidFill>
              </a:rPr>
              <a:t>     @assolombarda</a:t>
            </a:r>
          </a:p>
          <a:p>
            <a:pPr lvl="0">
              <a:lnSpc>
                <a:spcPts val="1400"/>
              </a:lnSpc>
            </a:pPr>
            <a:r>
              <a:rPr sz="1300" dirty="0">
                <a:solidFill>
                  <a:srgbClr val="FFFFFF"/>
                </a:solidFill>
              </a:rPr>
              <a:t>     company/assolombarda</a:t>
            </a:r>
          </a:p>
          <a:p>
            <a:pPr lvl="0">
              <a:lnSpc>
                <a:spcPts val="1400"/>
              </a:lnSpc>
            </a:pPr>
            <a:r>
              <a:rPr sz="1300" dirty="0">
                <a:solidFill>
                  <a:srgbClr val="FFFFFF"/>
                </a:solidFill>
              </a:rPr>
              <a:t>     AssolombardaTV</a:t>
            </a:r>
          </a:p>
          <a:p>
            <a:pPr lvl="0">
              <a:lnSpc>
                <a:spcPts val="1400"/>
              </a:lnSpc>
            </a:pPr>
            <a:r>
              <a:rPr sz="1300" dirty="0">
                <a:solidFill>
                  <a:srgbClr val="FFFFFF"/>
                </a:solidFill>
              </a:rPr>
              <a:t>     @assolombarda</a:t>
            </a:r>
          </a:p>
        </p:txBody>
      </p:sp>
      <p:pic>
        <p:nvPicPr>
          <p:cNvPr id="418" name="image5.png"/>
          <p:cNvPicPr/>
          <p:nvPr/>
        </p:nvPicPr>
        <p:blipFill>
          <a:blip r:embed="rId3">
            <a:extLst/>
          </a:blip>
          <a:stretch>
            <a:fillRect/>
          </a:stretch>
        </p:blipFill>
        <p:spPr>
          <a:xfrm>
            <a:off x="340478" y="5907933"/>
            <a:ext cx="323090" cy="225553"/>
          </a:xfrm>
          <a:prstGeom prst="rect">
            <a:avLst/>
          </a:prstGeom>
          <a:ln w="12700">
            <a:miter lim="400000"/>
          </a:ln>
        </p:spPr>
      </p:pic>
      <p:pic>
        <p:nvPicPr>
          <p:cNvPr id="419" name="image6.png"/>
          <p:cNvPicPr/>
          <p:nvPr/>
        </p:nvPicPr>
        <p:blipFill>
          <a:blip r:embed="rId4">
            <a:extLst/>
          </a:blip>
          <a:stretch>
            <a:fillRect/>
          </a:stretch>
        </p:blipFill>
        <p:spPr>
          <a:xfrm>
            <a:off x="349621" y="6059423"/>
            <a:ext cx="304802" cy="225553"/>
          </a:xfrm>
          <a:prstGeom prst="rect">
            <a:avLst/>
          </a:prstGeom>
          <a:ln w="12700">
            <a:miter lim="400000"/>
          </a:ln>
        </p:spPr>
      </p:pic>
      <p:pic>
        <p:nvPicPr>
          <p:cNvPr id="420" name="image7.png"/>
          <p:cNvPicPr/>
          <p:nvPr/>
        </p:nvPicPr>
        <p:blipFill>
          <a:blip r:embed="rId5">
            <a:extLst/>
          </a:blip>
          <a:stretch>
            <a:fillRect/>
          </a:stretch>
        </p:blipFill>
        <p:spPr>
          <a:xfrm>
            <a:off x="393817" y="6256718"/>
            <a:ext cx="216410" cy="210313"/>
          </a:xfrm>
          <a:prstGeom prst="rect">
            <a:avLst/>
          </a:prstGeom>
          <a:ln w="12700">
            <a:miter lim="400000"/>
          </a:ln>
        </p:spPr>
      </p:pic>
      <p:pic>
        <p:nvPicPr>
          <p:cNvPr id="421" name="image8.png"/>
          <p:cNvPicPr/>
          <p:nvPr/>
        </p:nvPicPr>
        <p:blipFill>
          <a:blip r:embed="rId6">
            <a:extLst/>
          </a:blip>
          <a:stretch>
            <a:fillRect/>
          </a:stretch>
        </p:blipFill>
        <p:spPr>
          <a:xfrm>
            <a:off x="374005" y="6419658"/>
            <a:ext cx="256033" cy="274322"/>
          </a:xfrm>
          <a:prstGeom prst="rect">
            <a:avLst/>
          </a:prstGeom>
          <a:ln w="12700">
            <a:miter lim="400000"/>
          </a:ln>
        </p:spPr>
      </p:pic>
    </p:spTree>
  </p:cSld>
  <p:clrMapOvr>
    <a:masterClrMapping/>
  </p:clrMapOvr>
  <p:transition spd="med"/>
</p:sldLayout>
</file>

<file path=ppt/slideLayouts/slideLayout105.xml><?xml version="1.0" encoding="utf-8"?>
<p:sldLayout xmlns:a="http://schemas.openxmlformats.org/drawingml/2006/main" xmlns:r="http://schemas.openxmlformats.org/officeDocument/2006/relationships" xmlns:p="http://schemas.openxmlformats.org/presentationml/2006/main" type="tx">
  <p:cSld name="AL_Copertina">
    <p:bg>
      <p:bgPr>
        <a:solidFill>
          <a:srgbClr val="FFFFFF"/>
        </a:solidFill>
        <a:effectLst/>
      </p:bgPr>
    </p:bg>
    <p:spTree>
      <p:nvGrpSpPr>
        <p:cNvPr id="1" name=""/>
        <p:cNvGrpSpPr/>
        <p:nvPr/>
      </p:nvGrpSpPr>
      <p:grpSpPr>
        <a:xfrm>
          <a:off x="0" y="0"/>
          <a:ext cx="0" cy="0"/>
          <a:chOff x="0" y="0"/>
          <a:chExt cx="0" cy="0"/>
        </a:xfrm>
      </p:grpSpPr>
      <p:sp>
        <p:nvSpPr>
          <p:cNvPr id="423" name="Shape 423"/>
          <p:cNvSpPr>
            <a:spLocks noGrp="1"/>
          </p:cNvSpPr>
          <p:nvPr>
            <p:ph type="title"/>
          </p:nvPr>
        </p:nvSpPr>
        <p:spPr>
          <a:xfrm>
            <a:off x="398368" y="0"/>
            <a:ext cx="8280002" cy="2513971"/>
          </a:xfrm>
          <a:prstGeom prst="rect">
            <a:avLst/>
          </a:prstGeom>
        </p:spPr>
        <p:txBody>
          <a:bodyPr anchor="b"/>
          <a:lstStyle>
            <a:lvl1pPr>
              <a:defRPr sz="4500"/>
            </a:lvl1pPr>
          </a:lstStyle>
          <a:p>
            <a:pPr lvl="0">
              <a:defRPr sz="1800">
                <a:solidFill>
                  <a:srgbClr val="000000"/>
                </a:solidFill>
              </a:defRPr>
            </a:pPr>
            <a:r>
              <a:rPr sz="4500">
                <a:solidFill>
                  <a:srgbClr val="4B92DB"/>
                </a:solidFill>
              </a:rPr>
              <a:t>Titolo Testo</a:t>
            </a:r>
          </a:p>
        </p:txBody>
      </p:sp>
      <p:sp>
        <p:nvSpPr>
          <p:cNvPr id="424" name="Shape 424"/>
          <p:cNvSpPr>
            <a:spLocks noGrp="1"/>
          </p:cNvSpPr>
          <p:nvPr>
            <p:ph type="body" idx="1"/>
          </p:nvPr>
        </p:nvSpPr>
        <p:spPr>
          <a:xfrm>
            <a:off x="398369" y="2513971"/>
            <a:ext cx="8280002" cy="2730501"/>
          </a:xfrm>
          <a:prstGeom prst="rect">
            <a:avLst/>
          </a:prstGeom>
        </p:spPr>
        <p:txBody>
          <a:bodyPr/>
          <a:lstStyle>
            <a:lvl1pPr>
              <a:lnSpc>
                <a:spcPts val="2100"/>
              </a:lnSpc>
              <a:defRPr sz="1600" b="0" i="0"/>
            </a:lvl1pPr>
            <a:lvl2pPr indent="457200">
              <a:lnSpc>
                <a:spcPts val="2100"/>
              </a:lnSpc>
              <a:defRPr sz="1600" b="0" i="0"/>
            </a:lvl2pPr>
            <a:lvl3pPr marL="0" indent="914400">
              <a:lnSpc>
                <a:spcPts val="2100"/>
              </a:lnSpc>
              <a:buSzTx/>
              <a:buNone/>
              <a:defRPr sz="1600" b="0" i="0"/>
            </a:lvl3pPr>
            <a:lvl4pPr indent="1371600">
              <a:lnSpc>
                <a:spcPts val="2100"/>
              </a:lnSpc>
              <a:defRPr sz="1600" b="0" i="0"/>
            </a:lvl4pPr>
            <a:lvl5pPr indent="1828800">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pic>
        <p:nvPicPr>
          <p:cNvPr id="425" name="image1.jpg" descr="AL_standard_EXE_RGB.jpg"/>
          <p:cNvPicPr/>
          <p:nvPr/>
        </p:nvPicPr>
        <p:blipFill>
          <a:blip r:embed="rId2">
            <a:extLst/>
          </a:blip>
          <a:stretch>
            <a:fillRect/>
          </a:stretch>
        </p:blipFill>
        <p:spPr>
          <a:xfrm>
            <a:off x="414337" y="428389"/>
            <a:ext cx="2727275" cy="720001"/>
          </a:xfrm>
          <a:prstGeom prst="rect">
            <a:avLst/>
          </a:prstGeom>
          <a:ln w="12700">
            <a:miter lim="400000"/>
          </a:ln>
        </p:spPr>
      </p:pic>
      <p:pic>
        <p:nvPicPr>
          <p:cNvPr id="426" name="image2.jpeg" descr="AL_FarVolareMilano_EXE_RGB.jpg"/>
          <p:cNvPicPr/>
          <p:nvPr/>
        </p:nvPicPr>
        <p:blipFill>
          <a:blip r:embed="rId3">
            <a:extLst/>
          </a:blip>
          <a:stretch>
            <a:fillRect/>
          </a:stretch>
        </p:blipFill>
        <p:spPr>
          <a:xfrm>
            <a:off x="423332" y="5862899"/>
            <a:ext cx="1358255" cy="576001"/>
          </a:xfrm>
          <a:prstGeom prst="rect">
            <a:avLst/>
          </a:prstGeom>
          <a:ln w="12700">
            <a:miter lim="400000"/>
          </a:ln>
        </p:spPr>
      </p:pic>
      <p:sp>
        <p:nvSpPr>
          <p:cNvPr id="427" name="Shape 427"/>
          <p:cNvSpPr/>
          <p:nvPr/>
        </p:nvSpPr>
        <p:spPr>
          <a:xfrm>
            <a:off x="442146" y="4698417"/>
            <a:ext cx="8280002" cy="720001"/>
          </a:xfrm>
          <a:prstGeom prst="rect">
            <a:avLst/>
          </a:prstGeom>
          <a:gradFill>
            <a:gsLst>
              <a:gs pos="0">
                <a:srgbClr val="004288"/>
              </a:gs>
              <a:gs pos="90000">
                <a:srgbClr val="1A124D"/>
              </a:gs>
            </a:gsLst>
          </a:gradFill>
          <a:ln w="12700">
            <a:miter lim="400000"/>
          </a:ln>
        </p:spPr>
        <p:txBody>
          <a:bodyPr lIns="0" tIns="0" rIns="0" bIns="0" anchor="ctr"/>
          <a:lstStyle/>
          <a:p>
            <a:pPr lvl="0" algn="ctr">
              <a:defRPr>
                <a:solidFill>
                  <a:srgbClr val="4B92DB"/>
                </a:solidFill>
              </a:defRPr>
            </a:pPr>
            <a:endParaRPr dirty="0"/>
          </a:p>
        </p:txBody>
      </p:sp>
      <p:sp>
        <p:nvSpPr>
          <p:cNvPr id="428" name="Shape 428"/>
          <p:cNvSpPr/>
          <p:nvPr/>
        </p:nvSpPr>
        <p:spPr>
          <a:xfrm>
            <a:off x="423332" y="4732844"/>
            <a:ext cx="2878669" cy="27613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a:lnSpc>
                <a:spcPts val="1500"/>
              </a:lnSpc>
              <a:defRPr sz="1200">
                <a:solidFill>
                  <a:srgbClr val="FFFFFF"/>
                </a:solidFill>
              </a:defRPr>
            </a:lvl1pPr>
          </a:lstStyle>
          <a:p>
            <a:pPr lvl="0">
              <a:defRPr sz="1800">
                <a:solidFill>
                  <a:srgbClr val="000000"/>
                </a:solidFill>
              </a:defRPr>
            </a:pPr>
            <a:r>
              <a:rPr sz="1200" dirty="0">
                <a:solidFill>
                  <a:srgbClr val="FFFFFF"/>
                </a:solidFill>
              </a:rPr>
              <a:t>Speaker</a:t>
            </a:r>
          </a:p>
        </p:txBody>
      </p:sp>
    </p:spTree>
  </p:cSld>
  <p:clrMapOvr>
    <a:masterClrMapping/>
  </p:clrMapOvr>
  <p:transition spd="med"/>
</p:sldLayout>
</file>

<file path=ppt/slideLayouts/slideLayout106.xml><?xml version="1.0" encoding="utf-8"?>
<p:sldLayout xmlns:a="http://schemas.openxmlformats.org/drawingml/2006/main" xmlns:r="http://schemas.openxmlformats.org/officeDocument/2006/relationships" xmlns:p="http://schemas.openxmlformats.org/presentationml/2006/main" type="tx">
  <p:cSld name="AL_Separatore1">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sp>
        <p:nvSpPr>
          <p:cNvPr id="430" name="Shape 430"/>
          <p:cNvSpPr>
            <a:spLocks noGrp="1"/>
          </p:cNvSpPr>
          <p:nvPr>
            <p:ph type="title"/>
          </p:nvPr>
        </p:nvSpPr>
        <p:spPr>
          <a:xfrm>
            <a:off x="406400" y="2989451"/>
            <a:ext cx="8417746" cy="704846"/>
          </a:xfrm>
          <a:prstGeom prst="rect">
            <a:avLst/>
          </a:prstGeom>
        </p:spPr>
        <p:txBody>
          <a:bodyPr/>
          <a:lstStyle>
            <a:lvl1pPr>
              <a:lnSpc>
                <a:spcPts val="4400"/>
              </a:lnSpc>
              <a:defRPr>
                <a:solidFill>
                  <a:srgbClr val="FFFFFF"/>
                </a:solidFill>
              </a:defRPr>
            </a:lvl1pPr>
          </a:lstStyle>
          <a:p>
            <a:pPr lvl="0">
              <a:defRPr sz="1800">
                <a:solidFill>
                  <a:srgbClr val="000000"/>
                </a:solidFill>
              </a:defRPr>
            </a:pPr>
            <a:r>
              <a:rPr sz="4300">
                <a:solidFill>
                  <a:srgbClr val="FFFFFF"/>
                </a:solidFill>
              </a:rPr>
              <a:t>Titolo Testo</a:t>
            </a:r>
          </a:p>
        </p:txBody>
      </p:sp>
      <p:sp>
        <p:nvSpPr>
          <p:cNvPr id="431" name="Shape 431"/>
          <p:cNvSpPr>
            <a:spLocks noGrp="1"/>
          </p:cNvSpPr>
          <p:nvPr>
            <p:ph type="body" idx="1"/>
          </p:nvPr>
        </p:nvSpPr>
        <p:spPr>
          <a:xfrm>
            <a:off x="406400" y="3694296"/>
            <a:ext cx="8417746" cy="2381487"/>
          </a:xfrm>
          <a:prstGeom prst="rect">
            <a:avLst/>
          </a:prstGeom>
        </p:spPr>
        <p:txBody>
          <a:bodyPr/>
          <a:lstStyle>
            <a:lvl1pPr>
              <a:lnSpc>
                <a:spcPts val="2600"/>
              </a:lnSpc>
              <a:defRPr>
                <a:solidFill>
                  <a:srgbClr val="4B92DB"/>
                </a:solidFill>
              </a:defRPr>
            </a:lvl1pPr>
            <a:lvl2pPr>
              <a:lnSpc>
                <a:spcPts val="2600"/>
              </a:lnSpc>
              <a:defRPr>
                <a:solidFill>
                  <a:srgbClr val="4B92DB"/>
                </a:solidFill>
              </a:defRPr>
            </a:lvl2pPr>
            <a:lvl3pPr>
              <a:lnSpc>
                <a:spcPts val="2600"/>
              </a:lnSpc>
              <a:defRPr>
                <a:solidFill>
                  <a:srgbClr val="4B92DB"/>
                </a:solidFill>
              </a:defRPr>
            </a:lvl3pPr>
            <a:lvl4pPr>
              <a:lnSpc>
                <a:spcPts val="2600"/>
              </a:lnSpc>
              <a:defRPr>
                <a:solidFill>
                  <a:srgbClr val="4B92DB"/>
                </a:solidFill>
              </a:defRPr>
            </a:lvl4pPr>
            <a:lvl5pPr>
              <a:lnSpc>
                <a:spcPts val="2600"/>
              </a:lnSpc>
              <a:defRPr>
                <a:solidFill>
                  <a:srgbClr val="4B92DB"/>
                </a:solidFill>
              </a:defRPr>
            </a:lvl5pPr>
          </a:lstStyle>
          <a:p>
            <a:pPr lvl="0">
              <a:defRPr sz="1800" b="0" i="0">
                <a:solidFill>
                  <a:srgbClr val="000000"/>
                </a:solidFill>
              </a:defRPr>
            </a:pPr>
            <a:r>
              <a:rPr sz="2500" b="1" i="1">
                <a:solidFill>
                  <a:srgbClr val="4B92DB"/>
                </a:solidFill>
              </a:rPr>
              <a:t>Corpo livello uno</a:t>
            </a:r>
          </a:p>
          <a:p>
            <a:pPr lvl="1">
              <a:defRPr sz="1800" b="0" i="0">
                <a:solidFill>
                  <a:srgbClr val="000000"/>
                </a:solidFill>
              </a:defRPr>
            </a:pPr>
            <a:r>
              <a:rPr sz="2500" b="1" i="1">
                <a:solidFill>
                  <a:srgbClr val="4B92DB"/>
                </a:solidFill>
              </a:rPr>
              <a:t>Corpo livello due</a:t>
            </a:r>
          </a:p>
          <a:p>
            <a:pPr lvl="2">
              <a:defRPr sz="1800" b="0" i="0">
                <a:solidFill>
                  <a:srgbClr val="000000"/>
                </a:solidFill>
              </a:defRPr>
            </a:pPr>
            <a:r>
              <a:rPr sz="2500" b="1" i="1">
                <a:solidFill>
                  <a:srgbClr val="4B92DB"/>
                </a:solidFill>
              </a:rPr>
              <a:t>Corpo livello tre</a:t>
            </a:r>
          </a:p>
          <a:p>
            <a:pPr lvl="3">
              <a:defRPr sz="1800" b="0" i="0">
                <a:solidFill>
                  <a:srgbClr val="000000"/>
                </a:solidFill>
              </a:defRPr>
            </a:pPr>
            <a:r>
              <a:rPr sz="2500" b="1" i="1">
                <a:solidFill>
                  <a:srgbClr val="4B92DB"/>
                </a:solidFill>
              </a:rPr>
              <a:t>Corpo livello quattro</a:t>
            </a:r>
          </a:p>
          <a:p>
            <a:pPr lvl="4">
              <a:defRPr sz="1800" b="0" i="0">
                <a:solidFill>
                  <a:srgbClr val="000000"/>
                </a:solidFill>
              </a:defRPr>
            </a:pPr>
            <a:r>
              <a:rPr sz="2500" b="1" i="1">
                <a:solidFill>
                  <a:srgbClr val="4B92DB"/>
                </a:solidFill>
              </a:rPr>
              <a:t>Livello 5</a:t>
            </a:r>
          </a:p>
        </p:txBody>
      </p:sp>
    </p:spTree>
  </p:cSld>
  <p:clrMapOvr>
    <a:masterClrMapping/>
  </p:clrMapOvr>
  <p:transition spd="med"/>
</p:sldLayout>
</file>

<file path=ppt/slideLayouts/slideLayout107.xml><?xml version="1.0" encoding="utf-8"?>
<p:sldLayout xmlns:a="http://schemas.openxmlformats.org/drawingml/2006/main" xmlns:r="http://schemas.openxmlformats.org/officeDocument/2006/relationships" xmlns:p="http://schemas.openxmlformats.org/presentationml/2006/main" type="tx">
  <p:cSld name="AL_Separatore2">
    <p:bg>
      <p:bgPr>
        <a:solidFill>
          <a:srgbClr val="4B92DB"/>
        </a:solidFill>
        <a:effectLst/>
      </p:bgPr>
    </p:bg>
    <p:spTree>
      <p:nvGrpSpPr>
        <p:cNvPr id="1" name=""/>
        <p:cNvGrpSpPr/>
        <p:nvPr/>
      </p:nvGrpSpPr>
      <p:grpSpPr>
        <a:xfrm>
          <a:off x="0" y="0"/>
          <a:ext cx="0" cy="0"/>
          <a:chOff x="0" y="0"/>
          <a:chExt cx="0" cy="0"/>
        </a:xfrm>
      </p:grpSpPr>
      <p:sp>
        <p:nvSpPr>
          <p:cNvPr id="433" name="Shape 433"/>
          <p:cNvSpPr>
            <a:spLocks noGrp="1"/>
          </p:cNvSpPr>
          <p:nvPr>
            <p:ph type="title"/>
          </p:nvPr>
        </p:nvSpPr>
        <p:spPr>
          <a:xfrm>
            <a:off x="403224" y="3025363"/>
            <a:ext cx="8420921" cy="3076576"/>
          </a:xfrm>
          <a:prstGeom prst="rect">
            <a:avLst/>
          </a:prstGeom>
        </p:spPr>
        <p:txBody>
          <a:bodyPr/>
          <a:lstStyle>
            <a:lvl1pPr>
              <a:defRPr cap="all">
                <a:solidFill>
                  <a:srgbClr val="FFFFFF"/>
                </a:solidFill>
              </a:defRPr>
            </a:lvl1pPr>
          </a:lstStyle>
          <a:p>
            <a:pPr lvl="0">
              <a:defRPr sz="1800" cap="none">
                <a:solidFill>
                  <a:srgbClr val="000000"/>
                </a:solidFill>
              </a:defRPr>
            </a:pPr>
            <a:r>
              <a:rPr sz="4300" cap="all">
                <a:solidFill>
                  <a:srgbClr val="FFFFFF"/>
                </a:solidFill>
              </a:rPr>
              <a:t>Titolo Testo</a:t>
            </a:r>
          </a:p>
        </p:txBody>
      </p:sp>
      <p:sp>
        <p:nvSpPr>
          <p:cNvPr id="434" name="Shape 434"/>
          <p:cNvSpPr>
            <a:spLocks noGrp="1"/>
          </p:cNvSpPr>
          <p:nvPr>
            <p:ph type="body" idx="1"/>
          </p:nvPr>
        </p:nvSpPr>
        <p:spPr>
          <a:xfrm>
            <a:off x="406400" y="2437695"/>
            <a:ext cx="8417746" cy="587669"/>
          </a:xfrm>
          <a:prstGeom prst="rect">
            <a:avLst/>
          </a:prstGeom>
        </p:spPr>
        <p:txBody>
          <a:bodyPr/>
          <a:lstStyle>
            <a:lvl1pPr>
              <a:lnSpc>
                <a:spcPts val="2600"/>
              </a:lnSpc>
            </a:lvl1pPr>
            <a:lvl2pPr indent="457200">
              <a:lnSpc>
                <a:spcPts val="2600"/>
              </a:lnSpc>
            </a:lvl2pPr>
            <a:lvl3pPr marL="0" indent="914400">
              <a:lnSpc>
                <a:spcPts val="2600"/>
              </a:lnSpc>
              <a:buSzTx/>
              <a:buNone/>
            </a:lvl3pPr>
            <a:lvl4pPr indent="1371600">
              <a:lnSpc>
                <a:spcPts val="2600"/>
              </a:lnSpc>
            </a:lvl4pPr>
            <a:lvl5pPr indent="1828800">
              <a:lnSpc>
                <a:spcPts val="2600"/>
              </a:lnSpc>
            </a:lvl5p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Tree>
  </p:cSld>
  <p:clrMapOvr>
    <a:masterClrMapping/>
  </p:clrMapOvr>
  <p:transition spd="med"/>
</p:sldLayout>
</file>

<file path=ppt/slideLayouts/slideLayout108.xml><?xml version="1.0" encoding="utf-8"?>
<p:sldLayout xmlns:a="http://schemas.openxmlformats.org/drawingml/2006/main" xmlns:r="http://schemas.openxmlformats.org/officeDocument/2006/relationships" xmlns:p="http://schemas.openxmlformats.org/presentationml/2006/main" type="tx">
  <p:cSld name="AL_Separatore3">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436" name="image3.png" descr="AL_standard_EXE_WHITE_RGB.png"/>
          <p:cNvPicPr/>
          <p:nvPr/>
        </p:nvPicPr>
        <p:blipFill>
          <a:blip r:embed="rId2">
            <a:extLst/>
          </a:blip>
          <a:stretch>
            <a:fillRect/>
          </a:stretch>
        </p:blipFill>
        <p:spPr>
          <a:xfrm>
            <a:off x="423745" y="5833169"/>
            <a:ext cx="2321113" cy="612001"/>
          </a:xfrm>
          <a:prstGeom prst="rect">
            <a:avLst/>
          </a:prstGeom>
          <a:ln w="12700">
            <a:miter lim="400000"/>
          </a:ln>
        </p:spPr>
      </p:pic>
    </p:spTree>
  </p:cSld>
  <p:clrMapOvr>
    <a:masterClrMapping/>
  </p:clrMapOvr>
  <p:transition spd="med"/>
</p:sldLayout>
</file>

<file path=ppt/slideLayouts/slideLayout109.xml><?xml version="1.0" encoding="utf-8"?>
<p:sldLayout xmlns:a="http://schemas.openxmlformats.org/drawingml/2006/main" xmlns:r="http://schemas.openxmlformats.org/officeDocument/2006/relationships" xmlns:p="http://schemas.openxmlformats.org/presentationml/2006/main" type="tx">
  <p:cSld name="AL_testo 1">
    <p:spTree>
      <p:nvGrpSpPr>
        <p:cNvPr id="1" name=""/>
        <p:cNvGrpSpPr/>
        <p:nvPr/>
      </p:nvGrpSpPr>
      <p:grpSpPr>
        <a:xfrm>
          <a:off x="0" y="0"/>
          <a:ext cx="0" cy="0"/>
          <a:chOff x="0" y="0"/>
          <a:chExt cx="0" cy="0"/>
        </a:xfrm>
      </p:grpSpPr>
      <p:sp>
        <p:nvSpPr>
          <p:cNvPr id="438" name="Shape 438"/>
          <p:cNvSpPr>
            <a:spLocks noGrp="1"/>
          </p:cNvSpPr>
          <p:nvPr>
            <p:ph type="title"/>
          </p:nvPr>
        </p:nvSpPr>
        <p:spPr>
          <a:prstGeom prst="rect">
            <a:avLst/>
          </a:prstGeom>
        </p:spPr>
        <p:txBody>
          <a:bodyPr/>
          <a:lstStyle/>
          <a:p>
            <a:pPr lvl="0">
              <a:defRPr sz="1800">
                <a:solidFill>
                  <a:srgbClr val="000000"/>
                </a:solidFill>
              </a:defRPr>
            </a:pPr>
            <a:r>
              <a:rPr sz="4300">
                <a:solidFill>
                  <a:srgbClr val="4B92DB"/>
                </a:solidFill>
              </a:rPr>
              <a:t>Titolo Testo</a:t>
            </a:r>
          </a:p>
        </p:txBody>
      </p:sp>
      <p:sp>
        <p:nvSpPr>
          <p:cNvPr id="439" name="Shape 439"/>
          <p:cNvSpPr>
            <a:spLocks noGrp="1"/>
          </p:cNvSpPr>
          <p:nvPr>
            <p:ph type="body" idx="1"/>
          </p:nvPr>
        </p:nvSpPr>
        <p:spPr>
          <a:prstGeom prst="rect">
            <a:avLst/>
          </a:prstGeom>
        </p:spPr>
        <p:txBody>
          <a:body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
        <p:nvSpPr>
          <p:cNvPr id="440" name="Shape 440"/>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AL_titolo+immagine ">
    <p:bg>
      <p:bgPr>
        <a:solidFill>
          <a:srgbClr val="FFFFFF"/>
        </a:solidFill>
        <a:effectLst/>
      </p:bgPr>
    </p:bg>
    <p:spTree>
      <p:nvGrpSpPr>
        <p:cNvPr id="1" name=""/>
        <p:cNvGrpSpPr/>
        <p:nvPr/>
      </p:nvGrpSpPr>
      <p:grpSpPr>
        <a:xfrm>
          <a:off x="0" y="0"/>
          <a:ext cx="0" cy="0"/>
          <a:chOff x="0" y="0"/>
          <a:chExt cx="0" cy="0"/>
        </a:xfrm>
      </p:grpSpPr>
      <p:sp>
        <p:nvSpPr>
          <p:cNvPr id="44" name="Shape 44"/>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45" name="Shape 45"/>
          <p:cNvSpPr>
            <a:spLocks noGrp="1"/>
          </p:cNvSpPr>
          <p:nvPr>
            <p:ph type="body" idx="1"/>
          </p:nvPr>
        </p:nvSpPr>
        <p:spPr>
          <a:xfrm>
            <a:off x="406400" y="1309927"/>
            <a:ext cx="8417747" cy="4842119"/>
          </a:xfrm>
          <a:prstGeom prst="rect">
            <a:avLst/>
          </a:prstGeom>
        </p:spPr>
        <p:txBody>
          <a:bodyPr/>
          <a:lstStyle>
            <a:lvl1pPr>
              <a:lnSpc>
                <a:spcPts val="3400"/>
              </a:lnSpc>
              <a:defRPr sz="2800"/>
            </a:lvl1pPr>
            <a:lvl2pPr>
              <a:lnSpc>
                <a:spcPts val="3400"/>
              </a:lnSpc>
              <a:defRPr sz="2800"/>
            </a:lvl2pPr>
            <a:lvl3pPr marL="252000" indent="-252000">
              <a:lnSpc>
                <a:spcPts val="3400"/>
              </a:lnSpc>
              <a:defRPr sz="2800"/>
            </a:lvl3pPr>
            <a:lvl4pPr>
              <a:lnSpc>
                <a:spcPts val="3400"/>
              </a:lnSpc>
              <a:defRPr sz="2800"/>
            </a:lvl4pPr>
            <a:lvl5pPr>
              <a:lnSpc>
                <a:spcPts val="3400"/>
              </a:lnSpc>
              <a:defRPr sz="2800"/>
            </a:lvl5pPr>
          </a:lstStyle>
          <a:p>
            <a:pPr lvl="0">
              <a:defRPr sz="1800" b="0" i="0">
                <a:solidFill>
                  <a:srgbClr val="000000"/>
                </a:solidFill>
              </a:defRPr>
            </a:pPr>
            <a:r>
              <a:rPr sz="2800" b="1" i="1">
                <a:solidFill>
                  <a:srgbClr val="004288"/>
                </a:solidFill>
              </a:rPr>
              <a:t>Corpo livello uno</a:t>
            </a:r>
          </a:p>
          <a:p>
            <a:pPr lvl="1">
              <a:defRPr sz="1800" b="0" i="0">
                <a:solidFill>
                  <a:srgbClr val="000000"/>
                </a:solidFill>
              </a:defRPr>
            </a:pPr>
            <a:r>
              <a:rPr sz="2800" b="1" i="1">
                <a:solidFill>
                  <a:srgbClr val="004288"/>
                </a:solidFill>
              </a:rPr>
              <a:t>Corpo livello due</a:t>
            </a:r>
          </a:p>
          <a:p>
            <a:pPr lvl="2">
              <a:defRPr sz="1800" b="0" i="0">
                <a:solidFill>
                  <a:srgbClr val="000000"/>
                </a:solidFill>
              </a:defRPr>
            </a:pPr>
            <a:r>
              <a:rPr sz="2800" b="1" i="1">
                <a:solidFill>
                  <a:srgbClr val="004288"/>
                </a:solidFill>
              </a:rPr>
              <a:t>Corpo livello tre</a:t>
            </a:r>
          </a:p>
          <a:p>
            <a:pPr lvl="3">
              <a:defRPr sz="1800" b="0" i="0">
                <a:solidFill>
                  <a:srgbClr val="000000"/>
                </a:solidFill>
              </a:defRPr>
            </a:pPr>
            <a:r>
              <a:rPr sz="2800" b="1" i="1">
                <a:solidFill>
                  <a:srgbClr val="004288"/>
                </a:solidFill>
              </a:rPr>
              <a:t>Corpo livello quattro</a:t>
            </a:r>
          </a:p>
          <a:p>
            <a:pPr lvl="4">
              <a:defRPr sz="1800" b="0" i="0">
                <a:solidFill>
                  <a:srgbClr val="000000"/>
                </a:solidFill>
              </a:defRPr>
            </a:pPr>
            <a:r>
              <a:rPr sz="2800" b="1" i="1">
                <a:solidFill>
                  <a:srgbClr val="004288"/>
                </a:solidFill>
              </a:rPr>
              <a:t>Livello 5</a:t>
            </a:r>
          </a:p>
        </p:txBody>
      </p:sp>
      <p:sp>
        <p:nvSpPr>
          <p:cNvPr id="46" name="Shape 46"/>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10.xml><?xml version="1.0" encoding="utf-8"?>
<p:sldLayout xmlns:a="http://schemas.openxmlformats.org/drawingml/2006/main" xmlns:r="http://schemas.openxmlformats.org/officeDocument/2006/relationships" xmlns:p="http://schemas.openxmlformats.org/presentationml/2006/main" type="tx">
  <p:cSld name="AL_immagine+testo 1">
    <p:spTree>
      <p:nvGrpSpPr>
        <p:cNvPr id="1" name=""/>
        <p:cNvGrpSpPr/>
        <p:nvPr/>
      </p:nvGrpSpPr>
      <p:grpSpPr>
        <a:xfrm>
          <a:off x="0" y="0"/>
          <a:ext cx="0" cy="0"/>
          <a:chOff x="0" y="0"/>
          <a:chExt cx="0" cy="0"/>
        </a:xfrm>
      </p:grpSpPr>
      <p:sp>
        <p:nvSpPr>
          <p:cNvPr id="442" name="Shape 442"/>
          <p:cNvSpPr>
            <a:spLocks noGrp="1"/>
          </p:cNvSpPr>
          <p:nvPr>
            <p:ph type="title"/>
          </p:nvPr>
        </p:nvSpPr>
        <p:spPr>
          <a:xfrm>
            <a:off x="406400" y="412750"/>
            <a:ext cx="8331521" cy="875306"/>
          </a:xfrm>
          <a:prstGeom prst="rect">
            <a:avLst/>
          </a:prstGeom>
        </p:spPr>
        <p:txBody>
          <a:bodyPr/>
          <a:lstStyle/>
          <a:p>
            <a:pPr lvl="0">
              <a:defRPr sz="1800">
                <a:solidFill>
                  <a:srgbClr val="000000"/>
                </a:solidFill>
              </a:defRPr>
            </a:pPr>
            <a:r>
              <a:rPr sz="4300">
                <a:solidFill>
                  <a:srgbClr val="4B92DB"/>
                </a:solidFill>
              </a:rPr>
              <a:t>Titolo Testo</a:t>
            </a:r>
          </a:p>
        </p:txBody>
      </p:sp>
      <p:sp>
        <p:nvSpPr>
          <p:cNvPr id="443" name="Shape 443"/>
          <p:cNvSpPr>
            <a:spLocks noGrp="1"/>
          </p:cNvSpPr>
          <p:nvPr>
            <p:ph type="body" idx="1"/>
          </p:nvPr>
        </p:nvSpPr>
        <p:spPr>
          <a:xfrm>
            <a:off x="6124147" y="1288055"/>
            <a:ext cx="2700001" cy="5569946"/>
          </a:xfrm>
          <a:prstGeom prst="rect">
            <a:avLst/>
          </a:prstGeom>
        </p:spPr>
        <p:txBody>
          <a:bodyPr/>
          <a:lstStyle>
            <a:lvl1pPr>
              <a:lnSpc>
                <a:spcPts val="2100"/>
              </a:lnSpc>
              <a:defRPr sz="1600" b="0" i="0"/>
            </a:lvl1pPr>
            <a:lvl2pPr>
              <a:lnSpc>
                <a:spcPts val="2100"/>
              </a:lnSpc>
              <a:defRPr sz="1600" b="0" i="0"/>
            </a:lvl2pPr>
            <a:lvl3pPr marL="179999" indent="-179999">
              <a:lnSpc>
                <a:spcPts val="2100"/>
              </a:lnSpc>
              <a:defRPr sz="1600" b="0" i="0"/>
            </a:lvl3pPr>
            <a:lvl4pPr>
              <a:lnSpc>
                <a:spcPts val="2100"/>
              </a:lnSpc>
              <a:defRPr sz="1600" b="0" i="0"/>
            </a:lvl4pPr>
            <a:lvl5pPr>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sp>
        <p:nvSpPr>
          <p:cNvPr id="444" name="Shape 444"/>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11.xml><?xml version="1.0" encoding="utf-8"?>
<p:sldLayout xmlns:a="http://schemas.openxmlformats.org/drawingml/2006/main" xmlns:r="http://schemas.openxmlformats.org/officeDocument/2006/relationships" xmlns:p="http://schemas.openxmlformats.org/presentationml/2006/main" type="tx">
  <p:cSld name="AL_immagine+testo 2">
    <p:spTree>
      <p:nvGrpSpPr>
        <p:cNvPr id="1" name=""/>
        <p:cNvGrpSpPr/>
        <p:nvPr/>
      </p:nvGrpSpPr>
      <p:grpSpPr>
        <a:xfrm>
          <a:off x="0" y="0"/>
          <a:ext cx="0" cy="0"/>
          <a:chOff x="0" y="0"/>
          <a:chExt cx="0" cy="0"/>
        </a:xfrm>
      </p:grpSpPr>
      <p:sp>
        <p:nvSpPr>
          <p:cNvPr id="446" name="Shape 446"/>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447" name="Shape 447"/>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448" name="Shape 448"/>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12.xml><?xml version="1.0" encoding="utf-8"?>
<p:sldLayout xmlns:a="http://schemas.openxmlformats.org/drawingml/2006/main" xmlns:r="http://schemas.openxmlformats.org/officeDocument/2006/relationships" xmlns:p="http://schemas.openxmlformats.org/presentationml/2006/main" type="tx">
  <p:cSld name="Al_testo 2">
    <p:spTree>
      <p:nvGrpSpPr>
        <p:cNvPr id="1" name=""/>
        <p:cNvGrpSpPr/>
        <p:nvPr/>
      </p:nvGrpSpPr>
      <p:grpSpPr>
        <a:xfrm>
          <a:off x="0" y="0"/>
          <a:ext cx="0" cy="0"/>
          <a:chOff x="0" y="0"/>
          <a:chExt cx="0" cy="0"/>
        </a:xfrm>
      </p:grpSpPr>
      <p:sp>
        <p:nvSpPr>
          <p:cNvPr id="450" name="Shape 450"/>
          <p:cNvSpPr>
            <a:spLocks noGrp="1"/>
          </p:cNvSpPr>
          <p:nvPr>
            <p:ph type="title"/>
          </p:nvPr>
        </p:nvSpPr>
        <p:spPr>
          <a:xfrm>
            <a:off x="406400" y="412750"/>
            <a:ext cx="8331521" cy="2644010"/>
          </a:xfrm>
          <a:prstGeom prst="rect">
            <a:avLst/>
          </a:prstGeom>
        </p:spPr>
        <p:txBody>
          <a:bodyPr/>
          <a:lstStyle/>
          <a:p>
            <a:pPr lvl="0">
              <a:defRPr sz="1800">
                <a:solidFill>
                  <a:srgbClr val="000000"/>
                </a:solidFill>
              </a:defRPr>
            </a:pPr>
            <a:r>
              <a:rPr sz="4300">
                <a:solidFill>
                  <a:srgbClr val="4B92DB"/>
                </a:solidFill>
              </a:rPr>
              <a:t>Titolo Testo</a:t>
            </a:r>
          </a:p>
        </p:txBody>
      </p:sp>
      <p:sp>
        <p:nvSpPr>
          <p:cNvPr id="451" name="Shape 451"/>
          <p:cNvSpPr>
            <a:spLocks noGrp="1"/>
          </p:cNvSpPr>
          <p:nvPr>
            <p:ph type="body" idx="1"/>
          </p:nvPr>
        </p:nvSpPr>
        <p:spPr>
          <a:xfrm>
            <a:off x="406400" y="3307265"/>
            <a:ext cx="8417746" cy="2163317"/>
          </a:xfrm>
          <a:prstGeom prst="rect">
            <a:avLst/>
          </a:prstGeom>
        </p:spPr>
        <p:txBody>
          <a:bodyPr/>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452" name="Shape 452"/>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13.xml><?xml version="1.0" encoding="utf-8"?>
<p:sldLayout xmlns:a="http://schemas.openxmlformats.org/drawingml/2006/main" xmlns:r="http://schemas.openxmlformats.org/officeDocument/2006/relationships" xmlns:p="http://schemas.openxmlformats.org/presentationml/2006/main" type="tx">
  <p:cSld name="AL_testo+immagine 3">
    <p:bg>
      <p:bgPr>
        <a:solidFill>
          <a:srgbClr val="FFFFFF"/>
        </a:solidFill>
        <a:effectLst/>
      </p:bgPr>
    </p:bg>
    <p:spTree>
      <p:nvGrpSpPr>
        <p:cNvPr id="1" name=""/>
        <p:cNvGrpSpPr/>
        <p:nvPr/>
      </p:nvGrpSpPr>
      <p:grpSpPr>
        <a:xfrm>
          <a:off x="0" y="0"/>
          <a:ext cx="0" cy="0"/>
          <a:chOff x="0" y="0"/>
          <a:chExt cx="0" cy="0"/>
        </a:xfrm>
      </p:grpSpPr>
      <p:sp>
        <p:nvSpPr>
          <p:cNvPr id="454" name="Shape 454"/>
          <p:cNvSpPr>
            <a:spLocks noGrp="1"/>
          </p:cNvSpPr>
          <p:nvPr>
            <p:ph type="title"/>
          </p:nvPr>
        </p:nvSpPr>
        <p:spPr>
          <a:xfrm>
            <a:off x="406400" y="412750"/>
            <a:ext cx="8417747"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455" name="Shape 455"/>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456" name="Shape 456"/>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14.xml><?xml version="1.0" encoding="utf-8"?>
<p:sldLayout xmlns:a="http://schemas.openxmlformats.org/drawingml/2006/main" xmlns:r="http://schemas.openxmlformats.org/officeDocument/2006/relationships" xmlns:p="http://schemas.openxmlformats.org/presentationml/2006/main" type="tx">
  <p:cSld name="AL_testo 3">
    <p:bg>
      <p:bgPr>
        <a:solidFill>
          <a:srgbClr val="FFFFFF"/>
        </a:solidFill>
        <a:effectLst/>
      </p:bgPr>
    </p:bg>
    <p:spTree>
      <p:nvGrpSpPr>
        <p:cNvPr id="1" name=""/>
        <p:cNvGrpSpPr/>
        <p:nvPr/>
      </p:nvGrpSpPr>
      <p:grpSpPr>
        <a:xfrm>
          <a:off x="0" y="0"/>
          <a:ext cx="0" cy="0"/>
          <a:chOff x="0" y="0"/>
          <a:chExt cx="0" cy="0"/>
        </a:xfrm>
      </p:grpSpPr>
      <p:sp>
        <p:nvSpPr>
          <p:cNvPr id="458" name="Shape 458"/>
          <p:cNvSpPr>
            <a:spLocks noGrp="1"/>
          </p:cNvSpPr>
          <p:nvPr>
            <p:ph type="body" idx="1"/>
          </p:nvPr>
        </p:nvSpPr>
        <p:spPr>
          <a:xfrm>
            <a:off x="406400" y="273050"/>
            <a:ext cx="8417746" cy="5853113"/>
          </a:xfrm>
          <a:prstGeom prst="rect">
            <a:avLst/>
          </a:prstGeom>
        </p:spPr>
        <p:txBody>
          <a:bodyPr anchor="ctr"/>
          <a:lstStyle>
            <a:lvl1pPr>
              <a:lnSpc>
                <a:spcPts val="6800"/>
              </a:lnSpc>
              <a:defRPr sz="6000" b="0" i="0" u="sng">
                <a:solidFill>
                  <a:srgbClr val="4B92DB"/>
                </a:solidFill>
                <a:uFill>
                  <a:solidFill>
                    <a:srgbClr val="4B92DB"/>
                  </a:solidFill>
                </a:uFill>
              </a:defRPr>
            </a:lvl1pPr>
            <a:lvl2pPr>
              <a:lnSpc>
                <a:spcPts val="6800"/>
              </a:lnSpc>
              <a:defRPr sz="6000" b="0" i="0" u="sng">
                <a:solidFill>
                  <a:srgbClr val="4B92DB"/>
                </a:solidFill>
                <a:uFill>
                  <a:solidFill>
                    <a:srgbClr val="4B92DB"/>
                  </a:solidFill>
                </a:uFill>
              </a:defRPr>
            </a:lvl2pPr>
            <a:lvl3pPr marL="179999" indent="-179999">
              <a:lnSpc>
                <a:spcPts val="6800"/>
              </a:lnSpc>
              <a:defRPr sz="6000" b="0" i="0" u="sng">
                <a:solidFill>
                  <a:srgbClr val="4B92DB"/>
                </a:solidFill>
                <a:uFill>
                  <a:solidFill>
                    <a:srgbClr val="4B92DB"/>
                  </a:solidFill>
                </a:uFill>
              </a:defRPr>
            </a:lvl3pPr>
            <a:lvl4pPr>
              <a:lnSpc>
                <a:spcPts val="6800"/>
              </a:lnSpc>
              <a:defRPr sz="6000" b="0" i="0" u="sng">
                <a:solidFill>
                  <a:srgbClr val="4B92DB"/>
                </a:solidFill>
                <a:uFill>
                  <a:solidFill>
                    <a:srgbClr val="4B92DB"/>
                  </a:solidFill>
                </a:uFill>
              </a:defRPr>
            </a:lvl4pPr>
            <a:lvl5pPr>
              <a:lnSpc>
                <a:spcPts val="6800"/>
              </a:lnSpc>
              <a:defRPr sz="6000" b="0" i="0" u="sng">
                <a:solidFill>
                  <a:srgbClr val="4B92DB"/>
                </a:solidFill>
                <a:uFill>
                  <a:solidFill>
                    <a:srgbClr val="4B92DB"/>
                  </a:solidFill>
                </a:uFill>
              </a:defRPr>
            </a:lvl5pPr>
          </a:lstStyle>
          <a:p>
            <a:pPr lvl="0">
              <a:defRPr sz="1800" u="none">
                <a:solidFill>
                  <a:srgbClr val="000000"/>
                </a:solidFill>
                <a:uFillTx/>
              </a:defRPr>
            </a:pPr>
            <a:r>
              <a:rPr sz="6000" u="sng">
                <a:solidFill>
                  <a:srgbClr val="4B92DB"/>
                </a:solidFill>
                <a:uFill>
                  <a:solidFill>
                    <a:srgbClr val="4B92DB"/>
                  </a:solidFill>
                </a:uFill>
              </a:rPr>
              <a:t>Corpo livello uno</a:t>
            </a:r>
          </a:p>
          <a:p>
            <a:pPr lvl="1">
              <a:defRPr sz="1800" u="none">
                <a:solidFill>
                  <a:srgbClr val="000000"/>
                </a:solidFill>
                <a:uFillTx/>
              </a:defRPr>
            </a:pPr>
            <a:r>
              <a:rPr sz="6000" u="sng">
                <a:solidFill>
                  <a:srgbClr val="4B92DB"/>
                </a:solidFill>
                <a:uFill>
                  <a:solidFill>
                    <a:srgbClr val="4B92DB"/>
                  </a:solidFill>
                </a:uFill>
              </a:rPr>
              <a:t>Corpo livello due</a:t>
            </a:r>
          </a:p>
          <a:p>
            <a:pPr lvl="2">
              <a:defRPr sz="1800" u="none">
                <a:solidFill>
                  <a:srgbClr val="000000"/>
                </a:solidFill>
                <a:uFillTx/>
              </a:defRPr>
            </a:pPr>
            <a:r>
              <a:rPr sz="6000" u="sng">
                <a:solidFill>
                  <a:srgbClr val="4B92DB"/>
                </a:solidFill>
                <a:uFill>
                  <a:solidFill>
                    <a:srgbClr val="4B92DB"/>
                  </a:solidFill>
                </a:uFill>
              </a:rPr>
              <a:t>Corpo livello tre</a:t>
            </a:r>
          </a:p>
          <a:p>
            <a:pPr lvl="3">
              <a:defRPr sz="1800" u="none">
                <a:solidFill>
                  <a:srgbClr val="000000"/>
                </a:solidFill>
                <a:uFillTx/>
              </a:defRPr>
            </a:pPr>
            <a:r>
              <a:rPr sz="6000" u="sng">
                <a:solidFill>
                  <a:srgbClr val="4B92DB"/>
                </a:solidFill>
                <a:uFill>
                  <a:solidFill>
                    <a:srgbClr val="4B92DB"/>
                  </a:solidFill>
                </a:uFill>
              </a:rPr>
              <a:t>Corpo livello quattro</a:t>
            </a:r>
          </a:p>
          <a:p>
            <a:pPr lvl="4">
              <a:defRPr sz="1800" u="none">
                <a:solidFill>
                  <a:srgbClr val="000000"/>
                </a:solidFill>
                <a:uFillTx/>
              </a:defRPr>
            </a:pPr>
            <a:r>
              <a:rPr sz="6000" u="sng">
                <a:solidFill>
                  <a:srgbClr val="4B92DB"/>
                </a:solidFill>
                <a:uFill>
                  <a:solidFill>
                    <a:srgbClr val="4B92DB"/>
                  </a:solidFill>
                </a:uFill>
              </a:rPr>
              <a:t>Livello 5</a:t>
            </a:r>
          </a:p>
        </p:txBody>
      </p:sp>
      <p:sp>
        <p:nvSpPr>
          <p:cNvPr id="459" name="Shape 459"/>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15.xml><?xml version="1.0" encoding="utf-8"?>
<p:sldLayout xmlns:a="http://schemas.openxmlformats.org/drawingml/2006/main" xmlns:r="http://schemas.openxmlformats.org/officeDocument/2006/relationships" xmlns:p="http://schemas.openxmlformats.org/presentationml/2006/main" type="tx">
  <p:cSld name="AL_titolo+immagine ">
    <p:bg>
      <p:bgPr>
        <a:solidFill>
          <a:srgbClr val="FFFFFF"/>
        </a:solidFill>
        <a:effectLst/>
      </p:bgPr>
    </p:bg>
    <p:spTree>
      <p:nvGrpSpPr>
        <p:cNvPr id="1" name=""/>
        <p:cNvGrpSpPr/>
        <p:nvPr/>
      </p:nvGrpSpPr>
      <p:grpSpPr>
        <a:xfrm>
          <a:off x="0" y="0"/>
          <a:ext cx="0" cy="0"/>
          <a:chOff x="0" y="0"/>
          <a:chExt cx="0" cy="0"/>
        </a:xfrm>
      </p:grpSpPr>
      <p:sp>
        <p:nvSpPr>
          <p:cNvPr id="461" name="Shape 461"/>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462" name="Shape 462"/>
          <p:cNvSpPr>
            <a:spLocks noGrp="1"/>
          </p:cNvSpPr>
          <p:nvPr>
            <p:ph type="body" idx="1"/>
          </p:nvPr>
        </p:nvSpPr>
        <p:spPr>
          <a:xfrm>
            <a:off x="406400" y="1309927"/>
            <a:ext cx="8417747" cy="4842119"/>
          </a:xfrm>
          <a:prstGeom prst="rect">
            <a:avLst/>
          </a:prstGeom>
        </p:spPr>
        <p:txBody>
          <a:bodyPr/>
          <a:lstStyle>
            <a:lvl1pPr>
              <a:lnSpc>
                <a:spcPts val="3400"/>
              </a:lnSpc>
              <a:defRPr sz="2800"/>
            </a:lvl1pPr>
            <a:lvl2pPr>
              <a:lnSpc>
                <a:spcPts val="3400"/>
              </a:lnSpc>
              <a:defRPr sz="2800"/>
            </a:lvl2pPr>
            <a:lvl3pPr marL="252000" indent="-252000">
              <a:lnSpc>
                <a:spcPts val="3400"/>
              </a:lnSpc>
              <a:defRPr sz="2800"/>
            </a:lvl3pPr>
            <a:lvl4pPr>
              <a:lnSpc>
                <a:spcPts val="3400"/>
              </a:lnSpc>
              <a:defRPr sz="2800"/>
            </a:lvl4pPr>
            <a:lvl5pPr>
              <a:lnSpc>
                <a:spcPts val="3400"/>
              </a:lnSpc>
              <a:defRPr sz="2800"/>
            </a:lvl5pPr>
          </a:lstStyle>
          <a:p>
            <a:pPr lvl="0">
              <a:defRPr sz="1800" b="0" i="0">
                <a:solidFill>
                  <a:srgbClr val="000000"/>
                </a:solidFill>
              </a:defRPr>
            </a:pPr>
            <a:r>
              <a:rPr sz="2800" b="1" i="1">
                <a:solidFill>
                  <a:srgbClr val="004288"/>
                </a:solidFill>
              </a:rPr>
              <a:t>Corpo livello uno</a:t>
            </a:r>
          </a:p>
          <a:p>
            <a:pPr lvl="1">
              <a:defRPr sz="1800" b="0" i="0">
                <a:solidFill>
                  <a:srgbClr val="000000"/>
                </a:solidFill>
              </a:defRPr>
            </a:pPr>
            <a:r>
              <a:rPr sz="2800" b="1" i="1">
                <a:solidFill>
                  <a:srgbClr val="004288"/>
                </a:solidFill>
              </a:rPr>
              <a:t>Corpo livello due</a:t>
            </a:r>
          </a:p>
          <a:p>
            <a:pPr lvl="2">
              <a:defRPr sz="1800" b="0" i="0">
                <a:solidFill>
                  <a:srgbClr val="000000"/>
                </a:solidFill>
              </a:defRPr>
            </a:pPr>
            <a:r>
              <a:rPr sz="2800" b="1" i="1">
                <a:solidFill>
                  <a:srgbClr val="004288"/>
                </a:solidFill>
              </a:rPr>
              <a:t>Corpo livello tre</a:t>
            </a:r>
          </a:p>
          <a:p>
            <a:pPr lvl="3">
              <a:defRPr sz="1800" b="0" i="0">
                <a:solidFill>
                  <a:srgbClr val="000000"/>
                </a:solidFill>
              </a:defRPr>
            </a:pPr>
            <a:r>
              <a:rPr sz="2800" b="1" i="1">
                <a:solidFill>
                  <a:srgbClr val="004288"/>
                </a:solidFill>
              </a:rPr>
              <a:t>Corpo livello quattro</a:t>
            </a:r>
          </a:p>
          <a:p>
            <a:pPr lvl="4">
              <a:defRPr sz="1800" b="0" i="0">
                <a:solidFill>
                  <a:srgbClr val="000000"/>
                </a:solidFill>
              </a:defRPr>
            </a:pPr>
            <a:r>
              <a:rPr sz="2800" b="1" i="1">
                <a:solidFill>
                  <a:srgbClr val="004288"/>
                </a:solidFill>
              </a:rPr>
              <a:t>Livello 5</a:t>
            </a:r>
          </a:p>
        </p:txBody>
      </p:sp>
      <p:sp>
        <p:nvSpPr>
          <p:cNvPr id="463" name="Shape 463"/>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116.xml><?xml version="1.0" encoding="utf-8"?>
<p:sldLayout xmlns:a="http://schemas.openxmlformats.org/drawingml/2006/main" xmlns:r="http://schemas.openxmlformats.org/officeDocument/2006/relationships" xmlns:p="http://schemas.openxmlformats.org/presentationml/2006/main" type="tx">
  <p:cSld name="Chiusura">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465" name="image3.png" descr="AL_standard_EXE_WHITE_RGB.png"/>
          <p:cNvPicPr/>
          <p:nvPr/>
        </p:nvPicPr>
        <p:blipFill>
          <a:blip r:embed="rId2">
            <a:extLst/>
          </a:blip>
          <a:stretch>
            <a:fillRect/>
          </a:stretch>
        </p:blipFill>
        <p:spPr>
          <a:xfrm>
            <a:off x="423745" y="411246"/>
            <a:ext cx="2321113" cy="612001"/>
          </a:xfrm>
          <a:prstGeom prst="rect">
            <a:avLst/>
          </a:prstGeom>
          <a:ln w="12700">
            <a:miter lim="400000"/>
          </a:ln>
        </p:spPr>
      </p:pic>
      <p:sp>
        <p:nvSpPr>
          <p:cNvPr id="466" name="Shape 466"/>
          <p:cNvSpPr/>
          <p:nvPr/>
        </p:nvSpPr>
        <p:spPr>
          <a:xfrm>
            <a:off x="403225" y="5392332"/>
            <a:ext cx="2676769" cy="1256754"/>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nSpc>
                <a:spcPts val="1400"/>
              </a:lnSpc>
            </a:pPr>
            <a:r>
              <a:rPr sz="1300" dirty="0">
                <a:solidFill>
                  <a:srgbClr val="FFFFFF"/>
                </a:solidFill>
              </a:rPr>
              <a:t>www.assolombarda.it</a:t>
            </a:r>
          </a:p>
          <a:p>
            <a:pPr lvl="0">
              <a:lnSpc>
                <a:spcPts val="1400"/>
              </a:lnSpc>
            </a:pPr>
            <a:r>
              <a:rPr sz="1300" dirty="0">
                <a:solidFill>
                  <a:srgbClr val="FFFFFF"/>
                </a:solidFill>
              </a:rPr>
              <a:t>www.farvolaremilano.it</a:t>
            </a:r>
          </a:p>
          <a:p>
            <a:pPr lvl="0">
              <a:lnSpc>
                <a:spcPts val="1400"/>
              </a:lnSpc>
            </a:pPr>
            <a:r>
              <a:rPr sz="1300" dirty="0">
                <a:solidFill>
                  <a:srgbClr val="FFFFFF"/>
                </a:solidFill>
              </a:rPr>
              <a:t>www.assolombardanews.it</a:t>
            </a:r>
          </a:p>
          <a:p>
            <a:pPr lvl="0">
              <a:lnSpc>
                <a:spcPts val="1400"/>
              </a:lnSpc>
            </a:pPr>
            <a:r>
              <a:rPr sz="1300" dirty="0">
                <a:solidFill>
                  <a:srgbClr val="FFFFFF"/>
                </a:solidFill>
              </a:rPr>
              <a:t>     @assolombarda</a:t>
            </a:r>
          </a:p>
          <a:p>
            <a:pPr lvl="0">
              <a:lnSpc>
                <a:spcPts val="1400"/>
              </a:lnSpc>
            </a:pPr>
            <a:r>
              <a:rPr sz="1300" dirty="0">
                <a:solidFill>
                  <a:srgbClr val="FFFFFF"/>
                </a:solidFill>
              </a:rPr>
              <a:t>     company/assolombarda</a:t>
            </a:r>
          </a:p>
          <a:p>
            <a:pPr lvl="0">
              <a:lnSpc>
                <a:spcPts val="1400"/>
              </a:lnSpc>
            </a:pPr>
            <a:r>
              <a:rPr sz="1300" dirty="0">
                <a:solidFill>
                  <a:srgbClr val="FFFFFF"/>
                </a:solidFill>
              </a:rPr>
              <a:t>     AssolombardaTV</a:t>
            </a:r>
          </a:p>
          <a:p>
            <a:pPr lvl="0">
              <a:lnSpc>
                <a:spcPts val="1400"/>
              </a:lnSpc>
            </a:pPr>
            <a:r>
              <a:rPr sz="1300" dirty="0">
                <a:solidFill>
                  <a:srgbClr val="FFFFFF"/>
                </a:solidFill>
              </a:rPr>
              <a:t>     @assolombarda</a:t>
            </a:r>
          </a:p>
        </p:txBody>
      </p:sp>
      <p:pic>
        <p:nvPicPr>
          <p:cNvPr id="467" name="image5.png"/>
          <p:cNvPicPr/>
          <p:nvPr/>
        </p:nvPicPr>
        <p:blipFill>
          <a:blip r:embed="rId3">
            <a:extLst/>
          </a:blip>
          <a:stretch>
            <a:fillRect/>
          </a:stretch>
        </p:blipFill>
        <p:spPr>
          <a:xfrm>
            <a:off x="340478" y="5907933"/>
            <a:ext cx="323090" cy="225553"/>
          </a:xfrm>
          <a:prstGeom prst="rect">
            <a:avLst/>
          </a:prstGeom>
          <a:ln w="12700">
            <a:miter lim="400000"/>
          </a:ln>
        </p:spPr>
      </p:pic>
      <p:pic>
        <p:nvPicPr>
          <p:cNvPr id="468" name="image6.png"/>
          <p:cNvPicPr/>
          <p:nvPr/>
        </p:nvPicPr>
        <p:blipFill>
          <a:blip r:embed="rId4">
            <a:extLst/>
          </a:blip>
          <a:stretch>
            <a:fillRect/>
          </a:stretch>
        </p:blipFill>
        <p:spPr>
          <a:xfrm>
            <a:off x="349621" y="6059423"/>
            <a:ext cx="304802" cy="225553"/>
          </a:xfrm>
          <a:prstGeom prst="rect">
            <a:avLst/>
          </a:prstGeom>
          <a:ln w="12700">
            <a:miter lim="400000"/>
          </a:ln>
        </p:spPr>
      </p:pic>
      <p:pic>
        <p:nvPicPr>
          <p:cNvPr id="469" name="image7.png"/>
          <p:cNvPicPr/>
          <p:nvPr/>
        </p:nvPicPr>
        <p:blipFill>
          <a:blip r:embed="rId5">
            <a:extLst/>
          </a:blip>
          <a:stretch>
            <a:fillRect/>
          </a:stretch>
        </p:blipFill>
        <p:spPr>
          <a:xfrm>
            <a:off x="393817" y="6256718"/>
            <a:ext cx="216410" cy="210313"/>
          </a:xfrm>
          <a:prstGeom prst="rect">
            <a:avLst/>
          </a:prstGeom>
          <a:ln w="12700">
            <a:miter lim="400000"/>
          </a:ln>
        </p:spPr>
      </p:pic>
      <p:pic>
        <p:nvPicPr>
          <p:cNvPr id="470" name="image8.png"/>
          <p:cNvPicPr/>
          <p:nvPr/>
        </p:nvPicPr>
        <p:blipFill>
          <a:blip r:embed="rId6">
            <a:extLst/>
          </a:blip>
          <a:stretch>
            <a:fillRect/>
          </a:stretch>
        </p:blipFill>
        <p:spPr>
          <a:xfrm>
            <a:off x="374005" y="6419658"/>
            <a:ext cx="256033" cy="274322"/>
          </a:xfrm>
          <a:prstGeom prst="rect">
            <a:avLst/>
          </a:prstGeom>
          <a:ln w="12700">
            <a:miter lim="400000"/>
          </a:ln>
        </p:spPr>
      </p:pic>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Chiusura">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48" name="image3.png" descr="AL_standard_EXE_WHITE_RGB.png"/>
          <p:cNvPicPr/>
          <p:nvPr/>
        </p:nvPicPr>
        <p:blipFill>
          <a:blip r:embed="rId2">
            <a:extLst/>
          </a:blip>
          <a:stretch>
            <a:fillRect/>
          </a:stretch>
        </p:blipFill>
        <p:spPr>
          <a:xfrm>
            <a:off x="423745" y="411246"/>
            <a:ext cx="2321113" cy="612001"/>
          </a:xfrm>
          <a:prstGeom prst="rect">
            <a:avLst/>
          </a:prstGeom>
          <a:ln w="12700">
            <a:miter lim="400000"/>
          </a:ln>
        </p:spPr>
      </p:pic>
      <p:sp>
        <p:nvSpPr>
          <p:cNvPr id="49" name="Shape 49"/>
          <p:cNvSpPr/>
          <p:nvPr/>
        </p:nvSpPr>
        <p:spPr>
          <a:xfrm>
            <a:off x="403225" y="5392332"/>
            <a:ext cx="2676769" cy="1256754"/>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nSpc>
                <a:spcPts val="1400"/>
              </a:lnSpc>
            </a:pPr>
            <a:r>
              <a:rPr sz="1300" dirty="0">
                <a:solidFill>
                  <a:srgbClr val="FFFFFF"/>
                </a:solidFill>
              </a:rPr>
              <a:t>www.assolombarda.it</a:t>
            </a:r>
          </a:p>
          <a:p>
            <a:pPr lvl="0">
              <a:lnSpc>
                <a:spcPts val="1400"/>
              </a:lnSpc>
            </a:pPr>
            <a:r>
              <a:rPr sz="1300" dirty="0">
                <a:solidFill>
                  <a:srgbClr val="FFFFFF"/>
                </a:solidFill>
              </a:rPr>
              <a:t>www.farvolaremilano.it</a:t>
            </a:r>
          </a:p>
          <a:p>
            <a:pPr lvl="0">
              <a:lnSpc>
                <a:spcPts val="1400"/>
              </a:lnSpc>
            </a:pPr>
            <a:r>
              <a:rPr sz="1300" dirty="0">
                <a:solidFill>
                  <a:srgbClr val="FFFFFF"/>
                </a:solidFill>
              </a:rPr>
              <a:t>www.assolombardanews.it</a:t>
            </a:r>
          </a:p>
          <a:p>
            <a:pPr lvl="0">
              <a:lnSpc>
                <a:spcPts val="1400"/>
              </a:lnSpc>
            </a:pPr>
            <a:r>
              <a:rPr sz="1300" dirty="0">
                <a:solidFill>
                  <a:srgbClr val="FFFFFF"/>
                </a:solidFill>
              </a:rPr>
              <a:t>     @assolombarda</a:t>
            </a:r>
          </a:p>
          <a:p>
            <a:pPr lvl="0">
              <a:lnSpc>
                <a:spcPts val="1400"/>
              </a:lnSpc>
            </a:pPr>
            <a:r>
              <a:rPr sz="1300" dirty="0">
                <a:solidFill>
                  <a:srgbClr val="FFFFFF"/>
                </a:solidFill>
              </a:rPr>
              <a:t>     company/assolombarda</a:t>
            </a:r>
          </a:p>
          <a:p>
            <a:pPr lvl="0">
              <a:lnSpc>
                <a:spcPts val="1400"/>
              </a:lnSpc>
            </a:pPr>
            <a:r>
              <a:rPr sz="1300" dirty="0">
                <a:solidFill>
                  <a:srgbClr val="FFFFFF"/>
                </a:solidFill>
              </a:rPr>
              <a:t>     AssolombardaTV</a:t>
            </a:r>
          </a:p>
          <a:p>
            <a:pPr lvl="0">
              <a:lnSpc>
                <a:spcPts val="1400"/>
              </a:lnSpc>
            </a:pPr>
            <a:r>
              <a:rPr sz="1300" dirty="0">
                <a:solidFill>
                  <a:srgbClr val="FFFFFF"/>
                </a:solidFill>
              </a:rPr>
              <a:t>     @assolombarda</a:t>
            </a:r>
          </a:p>
        </p:txBody>
      </p:sp>
      <p:pic>
        <p:nvPicPr>
          <p:cNvPr id="50" name="image5.png"/>
          <p:cNvPicPr/>
          <p:nvPr/>
        </p:nvPicPr>
        <p:blipFill>
          <a:blip r:embed="rId3">
            <a:extLst/>
          </a:blip>
          <a:stretch>
            <a:fillRect/>
          </a:stretch>
        </p:blipFill>
        <p:spPr>
          <a:xfrm>
            <a:off x="340478" y="5907933"/>
            <a:ext cx="323090" cy="225553"/>
          </a:xfrm>
          <a:prstGeom prst="rect">
            <a:avLst/>
          </a:prstGeom>
          <a:ln w="12700">
            <a:miter lim="400000"/>
          </a:ln>
        </p:spPr>
      </p:pic>
      <p:pic>
        <p:nvPicPr>
          <p:cNvPr id="51" name="image6.png"/>
          <p:cNvPicPr/>
          <p:nvPr/>
        </p:nvPicPr>
        <p:blipFill>
          <a:blip r:embed="rId4">
            <a:extLst/>
          </a:blip>
          <a:stretch>
            <a:fillRect/>
          </a:stretch>
        </p:blipFill>
        <p:spPr>
          <a:xfrm>
            <a:off x="349621" y="6059423"/>
            <a:ext cx="304802" cy="225553"/>
          </a:xfrm>
          <a:prstGeom prst="rect">
            <a:avLst/>
          </a:prstGeom>
          <a:ln w="12700">
            <a:miter lim="400000"/>
          </a:ln>
        </p:spPr>
      </p:pic>
      <p:pic>
        <p:nvPicPr>
          <p:cNvPr id="52" name="image7.png"/>
          <p:cNvPicPr/>
          <p:nvPr/>
        </p:nvPicPr>
        <p:blipFill>
          <a:blip r:embed="rId5">
            <a:extLst/>
          </a:blip>
          <a:stretch>
            <a:fillRect/>
          </a:stretch>
        </p:blipFill>
        <p:spPr>
          <a:xfrm>
            <a:off x="393817" y="6256718"/>
            <a:ext cx="216410" cy="210313"/>
          </a:xfrm>
          <a:prstGeom prst="rect">
            <a:avLst/>
          </a:prstGeom>
          <a:ln w="12700">
            <a:miter lim="400000"/>
          </a:ln>
        </p:spPr>
      </p:pic>
      <p:pic>
        <p:nvPicPr>
          <p:cNvPr id="53" name="image8.png"/>
          <p:cNvPicPr/>
          <p:nvPr/>
        </p:nvPicPr>
        <p:blipFill>
          <a:blip r:embed="rId6">
            <a:extLst/>
          </a:blip>
          <a:stretch>
            <a:fillRect/>
          </a:stretch>
        </p:blipFill>
        <p:spPr>
          <a:xfrm>
            <a:off x="374005" y="6419658"/>
            <a:ext cx="256033" cy="274322"/>
          </a:xfrm>
          <a:prstGeom prst="rect">
            <a:avLst/>
          </a:prstGeom>
          <a:ln w="12700">
            <a:miter lim="400000"/>
          </a:ln>
        </p:spPr>
      </p:pic>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Diapositiva titolo">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5" name="Shape 55"/>
          <p:cNvSpPr>
            <a:spLocks noGrp="1"/>
          </p:cNvSpPr>
          <p:nvPr>
            <p:ph type="title"/>
          </p:nvPr>
        </p:nvSpPr>
        <p:spPr>
          <a:xfrm>
            <a:off x="685800" y="1844675"/>
            <a:ext cx="7772400" cy="2041525"/>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56" name="Shape 56"/>
          <p:cNvSpPr>
            <a:spLocks noGrp="1"/>
          </p:cNvSpPr>
          <p:nvPr>
            <p:ph type="body" idx="1"/>
          </p:nvPr>
        </p:nvSpPr>
        <p:spPr>
          <a:xfrm>
            <a:off x="1371600" y="3886200"/>
            <a:ext cx="6400800" cy="2971800"/>
          </a:xfrm>
          <a:prstGeom prst="rect">
            <a:avLst/>
          </a:prstGeom>
        </p:spPr>
        <p:txBody>
          <a:bodyPr lIns="45719" tIns="45719" rIns="45719" bIns="45719">
            <a:noAutofit/>
          </a:bodyPr>
          <a:lstStyle>
            <a:lvl1pPr algn="ctr" defTabSz="914400">
              <a:lnSpc>
                <a:spcPct val="100000"/>
              </a:lnSpc>
              <a:spcBef>
                <a:spcPts val="600"/>
              </a:spcBef>
              <a:defRPr sz="2800" b="0" i="0">
                <a:solidFill>
                  <a:srgbClr val="003373"/>
                </a:solidFill>
              </a:defRPr>
            </a:lvl1pPr>
            <a:lvl2pPr indent="457200" algn="ctr" defTabSz="914400">
              <a:lnSpc>
                <a:spcPct val="100000"/>
              </a:lnSpc>
              <a:spcBef>
                <a:spcPts val="600"/>
              </a:spcBef>
              <a:defRPr sz="2800" b="0" i="0">
                <a:solidFill>
                  <a:srgbClr val="003373"/>
                </a:solidFill>
              </a:defRPr>
            </a:lvl2pPr>
            <a:lvl3pPr marL="0" indent="914400" algn="ctr" defTabSz="914400">
              <a:lnSpc>
                <a:spcPct val="100000"/>
              </a:lnSpc>
              <a:spcBef>
                <a:spcPts val="600"/>
              </a:spcBef>
              <a:buSzTx/>
              <a:buNone/>
              <a:defRPr sz="2800" b="0" i="0">
                <a:solidFill>
                  <a:srgbClr val="003373"/>
                </a:solidFill>
              </a:defRPr>
            </a:lvl3pPr>
            <a:lvl4pPr indent="1371600" algn="ctr" defTabSz="914400">
              <a:lnSpc>
                <a:spcPct val="100000"/>
              </a:lnSpc>
              <a:spcBef>
                <a:spcPts val="600"/>
              </a:spcBef>
              <a:defRPr sz="2800" b="0" i="0">
                <a:solidFill>
                  <a:srgbClr val="003373"/>
                </a:solidFill>
              </a:defRPr>
            </a:lvl4pPr>
            <a:lvl5pPr indent="1828800" algn="ctr" defTabSz="914400">
              <a:lnSpc>
                <a:spcPct val="100000"/>
              </a:lnSpc>
              <a:spcBef>
                <a:spcPts val="600"/>
              </a:spcBef>
              <a:defRPr sz="2800" b="0" i="0">
                <a:solidFill>
                  <a:srgbClr val="003373"/>
                </a:solidFill>
              </a:defRPr>
            </a:lvl5pPr>
          </a:lstStyle>
          <a:p>
            <a:pPr lvl="0">
              <a:defRPr sz="1800">
                <a:solidFill>
                  <a:srgbClr val="000000"/>
                </a:solidFill>
              </a:defRPr>
            </a:pPr>
            <a:r>
              <a:rPr sz="2800">
                <a:solidFill>
                  <a:srgbClr val="003373"/>
                </a:solidFill>
              </a:rPr>
              <a:t>Corpo livello uno</a:t>
            </a:r>
          </a:p>
          <a:p>
            <a:pPr lvl="1">
              <a:defRPr sz="1800">
                <a:solidFill>
                  <a:srgbClr val="000000"/>
                </a:solidFill>
              </a:defRPr>
            </a:pPr>
            <a:r>
              <a:rPr sz="2800">
                <a:solidFill>
                  <a:srgbClr val="003373"/>
                </a:solidFill>
              </a:rPr>
              <a:t>Corpo livello due</a:t>
            </a:r>
          </a:p>
          <a:p>
            <a:pPr lvl="2">
              <a:defRPr sz="1800">
                <a:solidFill>
                  <a:srgbClr val="000000"/>
                </a:solidFill>
              </a:defRPr>
            </a:pPr>
            <a:r>
              <a:rPr sz="2800">
                <a:solidFill>
                  <a:srgbClr val="003373"/>
                </a:solidFill>
              </a:rPr>
              <a:t>Corpo livello tre</a:t>
            </a:r>
          </a:p>
          <a:p>
            <a:pPr lvl="3">
              <a:defRPr sz="1800">
                <a:solidFill>
                  <a:srgbClr val="000000"/>
                </a:solidFill>
              </a:defRPr>
            </a:pPr>
            <a:r>
              <a:rPr sz="2800">
                <a:solidFill>
                  <a:srgbClr val="003373"/>
                </a:solidFill>
              </a:rPr>
              <a:t>Corpo livello quattro</a:t>
            </a:r>
          </a:p>
          <a:p>
            <a:pPr lvl="4">
              <a:defRPr sz="1800">
                <a:solidFill>
                  <a:srgbClr val="000000"/>
                </a:solidFill>
              </a:defRPr>
            </a:pPr>
            <a:r>
              <a:rPr sz="2800">
                <a:solidFill>
                  <a:srgbClr val="003373"/>
                </a:solidFill>
              </a:rPr>
              <a:t>Livello 5</a:t>
            </a:r>
          </a:p>
        </p:txBody>
      </p:sp>
      <p:sp>
        <p:nvSpPr>
          <p:cNvPr id="57" name="Shape 57"/>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Titolo e contenuto">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59" name="Shape 59"/>
          <p:cNvSpPr>
            <a:spLocks noGrp="1"/>
          </p:cNvSpPr>
          <p:nvPr>
            <p:ph type="title"/>
          </p:nvPr>
        </p:nvSpPr>
        <p:spPr>
          <a:xfrm>
            <a:off x="457200" y="207963"/>
            <a:ext cx="8229600" cy="1276351"/>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60" name="Shape 60"/>
          <p:cNvSpPr>
            <a:spLocks noGrp="1"/>
          </p:cNvSpPr>
          <p:nvPr>
            <p:ph type="body" idx="1"/>
          </p:nvPr>
        </p:nvSpPr>
        <p:spPr>
          <a:xfrm>
            <a:off x="468312" y="1484312"/>
            <a:ext cx="8229601" cy="5373689"/>
          </a:xfrm>
          <a:prstGeom prst="rect">
            <a:avLst/>
          </a:prstGeom>
        </p:spPr>
        <p:txBody>
          <a:bodyPr lIns="45719" tIns="45719" rIns="45719" bIns="45719">
            <a:noAutofit/>
          </a:bodyPr>
          <a:lstStyle>
            <a:lvl1pPr marL="342900" indent="-342900" defTabSz="914400">
              <a:lnSpc>
                <a:spcPct val="100000"/>
              </a:lnSpc>
              <a:spcBef>
                <a:spcPts val="600"/>
              </a:spcBef>
              <a:defRPr sz="2800" b="0" i="0">
                <a:solidFill>
                  <a:srgbClr val="003373"/>
                </a:solidFill>
              </a:defRPr>
            </a:lvl1pPr>
            <a:lvl2pPr marL="790575" indent="-333375" defTabSz="914400">
              <a:lnSpc>
                <a:spcPct val="100000"/>
              </a:lnSpc>
              <a:spcBef>
                <a:spcPts val="600"/>
              </a:spcBef>
              <a:buSzPct val="100000"/>
              <a:buChar char="–"/>
              <a:defRPr sz="2800" b="0" i="0">
                <a:solidFill>
                  <a:srgbClr val="003373"/>
                </a:solidFill>
              </a:defRPr>
            </a:lvl2pPr>
            <a:lvl3pPr marL="1236027" indent="-320039" defTabSz="914400">
              <a:lnSpc>
                <a:spcPct val="100000"/>
              </a:lnSpc>
              <a:spcBef>
                <a:spcPts val="600"/>
              </a:spcBef>
              <a:defRPr sz="2800" b="0" i="0">
                <a:solidFill>
                  <a:srgbClr val="003373"/>
                </a:solidFill>
              </a:defRPr>
            </a:lvl3pPr>
            <a:lvl4pPr marL="1727200" indent="-355600" defTabSz="914400">
              <a:lnSpc>
                <a:spcPct val="100000"/>
              </a:lnSpc>
              <a:spcBef>
                <a:spcPts val="600"/>
              </a:spcBef>
              <a:buSzPct val="100000"/>
              <a:buChar char="–"/>
              <a:defRPr sz="2800" b="0" i="0">
                <a:solidFill>
                  <a:srgbClr val="003373"/>
                </a:solidFill>
              </a:defRPr>
            </a:lvl4pPr>
            <a:lvl5pPr marL="2184400" indent="-355600" defTabSz="914400">
              <a:lnSpc>
                <a:spcPct val="100000"/>
              </a:lnSpc>
              <a:spcBef>
                <a:spcPts val="600"/>
              </a:spcBef>
              <a:buSzPct val="100000"/>
              <a:buChar char="»"/>
              <a:defRPr sz="2800" b="0" i="0">
                <a:solidFill>
                  <a:srgbClr val="003373"/>
                </a:solidFill>
              </a:defRPr>
            </a:lvl5pPr>
          </a:lstStyle>
          <a:p>
            <a:pPr lvl="0">
              <a:defRPr sz="1800">
                <a:solidFill>
                  <a:srgbClr val="000000"/>
                </a:solidFill>
              </a:defRPr>
            </a:pPr>
            <a:r>
              <a:rPr sz="2800">
                <a:solidFill>
                  <a:srgbClr val="003373"/>
                </a:solidFill>
              </a:rPr>
              <a:t>Corpo livello uno</a:t>
            </a:r>
          </a:p>
          <a:p>
            <a:pPr lvl="1">
              <a:defRPr sz="1800">
                <a:solidFill>
                  <a:srgbClr val="000000"/>
                </a:solidFill>
              </a:defRPr>
            </a:pPr>
            <a:r>
              <a:rPr sz="2800">
                <a:solidFill>
                  <a:srgbClr val="003373"/>
                </a:solidFill>
              </a:rPr>
              <a:t>Corpo livello due</a:t>
            </a:r>
          </a:p>
          <a:p>
            <a:pPr lvl="2">
              <a:defRPr sz="1800">
                <a:solidFill>
                  <a:srgbClr val="000000"/>
                </a:solidFill>
              </a:defRPr>
            </a:pPr>
            <a:r>
              <a:rPr sz="2800">
                <a:solidFill>
                  <a:srgbClr val="003373"/>
                </a:solidFill>
              </a:rPr>
              <a:t>Corpo livello tre</a:t>
            </a:r>
          </a:p>
          <a:p>
            <a:pPr lvl="3">
              <a:defRPr sz="1800">
                <a:solidFill>
                  <a:srgbClr val="000000"/>
                </a:solidFill>
              </a:defRPr>
            </a:pPr>
            <a:r>
              <a:rPr sz="2800">
                <a:solidFill>
                  <a:srgbClr val="003373"/>
                </a:solidFill>
              </a:rPr>
              <a:t>Corpo livello quattro</a:t>
            </a:r>
          </a:p>
          <a:p>
            <a:pPr lvl="4">
              <a:defRPr sz="1800">
                <a:solidFill>
                  <a:srgbClr val="000000"/>
                </a:solidFill>
              </a:defRPr>
            </a:pPr>
            <a:r>
              <a:rPr sz="2800">
                <a:solidFill>
                  <a:srgbClr val="003373"/>
                </a:solidFill>
              </a:rPr>
              <a:t>Livello 5</a:t>
            </a:r>
          </a:p>
        </p:txBody>
      </p:sp>
      <p:sp>
        <p:nvSpPr>
          <p:cNvPr id="61" name="Shape 61"/>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Intestazione sezione">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63" name="Shape 63"/>
          <p:cNvSpPr>
            <a:spLocks noGrp="1"/>
          </p:cNvSpPr>
          <p:nvPr>
            <p:ph type="title"/>
          </p:nvPr>
        </p:nvSpPr>
        <p:spPr>
          <a:xfrm>
            <a:off x="722312" y="4406900"/>
            <a:ext cx="7772401" cy="1362075"/>
          </a:xfrm>
          <a:prstGeom prst="rect">
            <a:avLst/>
          </a:prstGeom>
        </p:spPr>
        <p:txBody>
          <a:bodyPr lIns="45719" tIns="45719" rIns="45719" bIns="45719">
            <a:noAutofit/>
          </a:bodyPr>
          <a:lstStyle>
            <a:lvl1pPr defTabSz="914400">
              <a:lnSpc>
                <a:spcPct val="100000"/>
              </a:lnSpc>
              <a:defRPr sz="4000" b="1" cap="all">
                <a:solidFill>
                  <a:srgbClr val="990033"/>
                </a:solidFill>
              </a:defRPr>
            </a:lvl1pPr>
          </a:lstStyle>
          <a:p>
            <a:pPr lvl="0">
              <a:defRPr sz="1800" b="0" cap="none">
                <a:solidFill>
                  <a:srgbClr val="000000"/>
                </a:solidFill>
              </a:defRPr>
            </a:pPr>
            <a:r>
              <a:rPr sz="4000" b="1" cap="all">
                <a:solidFill>
                  <a:srgbClr val="990033"/>
                </a:solidFill>
              </a:rPr>
              <a:t>Titolo Testo</a:t>
            </a:r>
          </a:p>
        </p:txBody>
      </p:sp>
      <p:sp>
        <p:nvSpPr>
          <p:cNvPr id="64" name="Shape 64"/>
          <p:cNvSpPr>
            <a:spLocks noGrp="1"/>
          </p:cNvSpPr>
          <p:nvPr>
            <p:ph type="body" idx="1"/>
          </p:nvPr>
        </p:nvSpPr>
        <p:spPr>
          <a:xfrm>
            <a:off x="722312" y="2906713"/>
            <a:ext cx="7772401" cy="1500188"/>
          </a:xfrm>
          <a:prstGeom prst="rect">
            <a:avLst/>
          </a:prstGeom>
        </p:spPr>
        <p:txBody>
          <a:bodyPr lIns="45719" tIns="45719" rIns="45719" bIns="45719" anchor="b">
            <a:noAutofit/>
          </a:bodyPr>
          <a:lstStyle>
            <a:lvl1pPr defTabSz="914400">
              <a:lnSpc>
                <a:spcPct val="100000"/>
              </a:lnSpc>
              <a:spcBef>
                <a:spcPts val="400"/>
              </a:spcBef>
              <a:defRPr sz="2000" b="0" i="0">
                <a:solidFill>
                  <a:srgbClr val="003373"/>
                </a:solidFill>
              </a:defRPr>
            </a:lvl1pPr>
            <a:lvl2pPr indent="457200" defTabSz="914400">
              <a:lnSpc>
                <a:spcPct val="100000"/>
              </a:lnSpc>
              <a:spcBef>
                <a:spcPts val="400"/>
              </a:spcBef>
              <a:defRPr sz="2000" b="0" i="0">
                <a:solidFill>
                  <a:srgbClr val="003373"/>
                </a:solidFill>
              </a:defRPr>
            </a:lvl2pPr>
            <a:lvl3pPr marL="0" indent="914400" defTabSz="914400">
              <a:lnSpc>
                <a:spcPct val="100000"/>
              </a:lnSpc>
              <a:spcBef>
                <a:spcPts val="400"/>
              </a:spcBef>
              <a:buSzTx/>
              <a:buNone/>
              <a:defRPr sz="2000" b="0" i="0">
                <a:solidFill>
                  <a:srgbClr val="003373"/>
                </a:solidFill>
              </a:defRPr>
            </a:lvl3pPr>
            <a:lvl4pPr indent="1371600" defTabSz="914400">
              <a:lnSpc>
                <a:spcPct val="100000"/>
              </a:lnSpc>
              <a:spcBef>
                <a:spcPts val="400"/>
              </a:spcBef>
              <a:defRPr sz="2000" b="0" i="0">
                <a:solidFill>
                  <a:srgbClr val="003373"/>
                </a:solidFill>
              </a:defRPr>
            </a:lvl4pPr>
            <a:lvl5pPr indent="1828800" defTabSz="914400">
              <a:lnSpc>
                <a:spcPct val="100000"/>
              </a:lnSpc>
              <a:spcBef>
                <a:spcPts val="400"/>
              </a:spcBef>
              <a:defRPr sz="2000" b="0" i="0">
                <a:solidFill>
                  <a:srgbClr val="003373"/>
                </a:solidFill>
              </a:defRPr>
            </a:lvl5pPr>
          </a:lstStyle>
          <a:p>
            <a:pPr lvl="0">
              <a:defRPr sz="1800">
                <a:solidFill>
                  <a:srgbClr val="000000"/>
                </a:solidFill>
              </a:defRPr>
            </a:pPr>
            <a:r>
              <a:rPr sz="2000">
                <a:solidFill>
                  <a:srgbClr val="003373"/>
                </a:solidFill>
              </a:rPr>
              <a:t>Corpo livello uno</a:t>
            </a:r>
          </a:p>
          <a:p>
            <a:pPr lvl="1">
              <a:defRPr sz="1800">
                <a:solidFill>
                  <a:srgbClr val="000000"/>
                </a:solidFill>
              </a:defRPr>
            </a:pPr>
            <a:r>
              <a:rPr sz="2000">
                <a:solidFill>
                  <a:srgbClr val="003373"/>
                </a:solidFill>
              </a:rPr>
              <a:t>Corpo livello due</a:t>
            </a:r>
          </a:p>
          <a:p>
            <a:pPr lvl="2">
              <a:defRPr sz="1800">
                <a:solidFill>
                  <a:srgbClr val="000000"/>
                </a:solidFill>
              </a:defRPr>
            </a:pPr>
            <a:r>
              <a:rPr sz="2000">
                <a:solidFill>
                  <a:srgbClr val="003373"/>
                </a:solidFill>
              </a:rPr>
              <a:t>Corpo livello tre</a:t>
            </a:r>
          </a:p>
          <a:p>
            <a:pPr lvl="3">
              <a:defRPr sz="1800">
                <a:solidFill>
                  <a:srgbClr val="000000"/>
                </a:solidFill>
              </a:defRPr>
            </a:pPr>
            <a:r>
              <a:rPr sz="2000">
                <a:solidFill>
                  <a:srgbClr val="003373"/>
                </a:solidFill>
              </a:rPr>
              <a:t>Corpo livello quattro</a:t>
            </a:r>
          </a:p>
          <a:p>
            <a:pPr lvl="4">
              <a:defRPr sz="1800">
                <a:solidFill>
                  <a:srgbClr val="000000"/>
                </a:solidFill>
              </a:defRPr>
            </a:pPr>
            <a:r>
              <a:rPr sz="2000">
                <a:solidFill>
                  <a:srgbClr val="003373"/>
                </a:solidFill>
              </a:rPr>
              <a:t>Livello 5</a:t>
            </a:r>
          </a:p>
        </p:txBody>
      </p:sp>
      <p:sp>
        <p:nvSpPr>
          <p:cNvPr id="65" name="Shape 65"/>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Due contenuti">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67" name="Shape 67"/>
          <p:cNvSpPr>
            <a:spLocks noGrp="1"/>
          </p:cNvSpPr>
          <p:nvPr>
            <p:ph type="title"/>
          </p:nvPr>
        </p:nvSpPr>
        <p:spPr>
          <a:xfrm>
            <a:off x="457200" y="92076"/>
            <a:ext cx="8229600" cy="1508125"/>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68" name="Shape 68"/>
          <p:cNvSpPr>
            <a:spLocks noGrp="1"/>
          </p:cNvSpPr>
          <p:nvPr>
            <p:ph type="body" idx="1"/>
          </p:nvPr>
        </p:nvSpPr>
        <p:spPr>
          <a:xfrm>
            <a:off x="457200" y="1600200"/>
            <a:ext cx="4038600" cy="5257800"/>
          </a:xfrm>
          <a:prstGeom prst="rect">
            <a:avLst/>
          </a:prstGeom>
        </p:spPr>
        <p:txBody>
          <a:bodyPr lIns="45719" tIns="45719" rIns="45719" bIns="45719">
            <a:noAutofit/>
          </a:bodyPr>
          <a:lstStyle>
            <a:lvl1pPr marL="342900" indent="-342900" defTabSz="914400">
              <a:lnSpc>
                <a:spcPct val="100000"/>
              </a:lnSpc>
              <a:spcBef>
                <a:spcPts val="600"/>
              </a:spcBef>
              <a:defRPr sz="2800" b="0" i="0">
                <a:solidFill>
                  <a:srgbClr val="003373"/>
                </a:solidFill>
              </a:defRPr>
            </a:lvl1pPr>
            <a:lvl2pPr marL="790575" indent="-333375" defTabSz="914400">
              <a:lnSpc>
                <a:spcPct val="100000"/>
              </a:lnSpc>
              <a:spcBef>
                <a:spcPts val="600"/>
              </a:spcBef>
              <a:buSzPct val="100000"/>
              <a:buChar char="–"/>
              <a:defRPr sz="2800" b="0" i="0">
                <a:solidFill>
                  <a:srgbClr val="003373"/>
                </a:solidFill>
              </a:defRPr>
            </a:lvl2pPr>
            <a:lvl3pPr marL="1236027" indent="-320039" defTabSz="914400">
              <a:lnSpc>
                <a:spcPct val="100000"/>
              </a:lnSpc>
              <a:spcBef>
                <a:spcPts val="600"/>
              </a:spcBef>
              <a:defRPr sz="2800" b="0" i="0">
                <a:solidFill>
                  <a:srgbClr val="003373"/>
                </a:solidFill>
              </a:defRPr>
            </a:lvl3pPr>
            <a:lvl4pPr marL="1727200" indent="-355600" defTabSz="914400">
              <a:lnSpc>
                <a:spcPct val="100000"/>
              </a:lnSpc>
              <a:spcBef>
                <a:spcPts val="600"/>
              </a:spcBef>
              <a:buSzPct val="100000"/>
              <a:buChar char="–"/>
              <a:defRPr sz="2800" b="0" i="0">
                <a:solidFill>
                  <a:srgbClr val="003373"/>
                </a:solidFill>
              </a:defRPr>
            </a:lvl4pPr>
            <a:lvl5pPr marL="2184400" indent="-355600" defTabSz="914400">
              <a:lnSpc>
                <a:spcPct val="100000"/>
              </a:lnSpc>
              <a:spcBef>
                <a:spcPts val="600"/>
              </a:spcBef>
              <a:buSzPct val="100000"/>
              <a:buChar char="»"/>
              <a:defRPr sz="2800" b="0" i="0">
                <a:solidFill>
                  <a:srgbClr val="003373"/>
                </a:solidFill>
              </a:defRPr>
            </a:lvl5pPr>
          </a:lstStyle>
          <a:p>
            <a:pPr lvl="0">
              <a:defRPr sz="1800">
                <a:solidFill>
                  <a:srgbClr val="000000"/>
                </a:solidFill>
              </a:defRPr>
            </a:pPr>
            <a:r>
              <a:rPr sz="2800">
                <a:solidFill>
                  <a:srgbClr val="003373"/>
                </a:solidFill>
              </a:rPr>
              <a:t>Corpo livello uno</a:t>
            </a:r>
          </a:p>
          <a:p>
            <a:pPr lvl="1">
              <a:defRPr sz="1800">
                <a:solidFill>
                  <a:srgbClr val="000000"/>
                </a:solidFill>
              </a:defRPr>
            </a:pPr>
            <a:r>
              <a:rPr sz="2800">
                <a:solidFill>
                  <a:srgbClr val="003373"/>
                </a:solidFill>
              </a:rPr>
              <a:t>Corpo livello due</a:t>
            </a:r>
          </a:p>
          <a:p>
            <a:pPr lvl="2">
              <a:defRPr sz="1800">
                <a:solidFill>
                  <a:srgbClr val="000000"/>
                </a:solidFill>
              </a:defRPr>
            </a:pPr>
            <a:r>
              <a:rPr sz="2800">
                <a:solidFill>
                  <a:srgbClr val="003373"/>
                </a:solidFill>
              </a:rPr>
              <a:t>Corpo livello tre</a:t>
            </a:r>
          </a:p>
          <a:p>
            <a:pPr lvl="3">
              <a:defRPr sz="1800">
                <a:solidFill>
                  <a:srgbClr val="000000"/>
                </a:solidFill>
              </a:defRPr>
            </a:pPr>
            <a:r>
              <a:rPr sz="2800">
                <a:solidFill>
                  <a:srgbClr val="003373"/>
                </a:solidFill>
              </a:rPr>
              <a:t>Corpo livello quattro</a:t>
            </a:r>
          </a:p>
          <a:p>
            <a:pPr lvl="4">
              <a:defRPr sz="1800">
                <a:solidFill>
                  <a:srgbClr val="000000"/>
                </a:solidFill>
              </a:defRPr>
            </a:pPr>
            <a:r>
              <a:rPr sz="2800">
                <a:solidFill>
                  <a:srgbClr val="003373"/>
                </a:solidFill>
              </a:rPr>
              <a:t>Livello 5</a:t>
            </a:r>
          </a:p>
        </p:txBody>
      </p:sp>
      <p:sp>
        <p:nvSpPr>
          <p:cNvPr id="69" name="Shape 69"/>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Confronto">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71" name="Shape 71"/>
          <p:cNvSpPr>
            <a:spLocks noGrp="1"/>
          </p:cNvSpPr>
          <p:nvPr>
            <p:ph type="title"/>
          </p:nvPr>
        </p:nvSpPr>
        <p:spPr>
          <a:xfrm>
            <a:off x="457200" y="256810"/>
            <a:ext cx="8229600" cy="1178656"/>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72" name="Shape 72"/>
          <p:cNvSpPr>
            <a:spLocks noGrp="1"/>
          </p:cNvSpPr>
          <p:nvPr>
            <p:ph type="body" idx="1"/>
          </p:nvPr>
        </p:nvSpPr>
        <p:spPr>
          <a:xfrm>
            <a:off x="457200" y="1435465"/>
            <a:ext cx="4040188" cy="739411"/>
          </a:xfrm>
          <a:prstGeom prst="rect">
            <a:avLst/>
          </a:prstGeom>
        </p:spPr>
        <p:txBody>
          <a:bodyPr lIns="45719" tIns="45719" rIns="45719" bIns="45719" anchor="b">
            <a:noAutofit/>
          </a:bodyPr>
          <a:lstStyle>
            <a:lvl1pPr defTabSz="914400">
              <a:lnSpc>
                <a:spcPct val="100000"/>
              </a:lnSpc>
              <a:spcBef>
                <a:spcPts val="500"/>
              </a:spcBef>
              <a:defRPr sz="2400" i="0">
                <a:solidFill>
                  <a:srgbClr val="003373"/>
                </a:solidFill>
              </a:defRPr>
            </a:lvl1pPr>
            <a:lvl2pPr indent="457200" defTabSz="914400">
              <a:lnSpc>
                <a:spcPct val="100000"/>
              </a:lnSpc>
              <a:spcBef>
                <a:spcPts val="500"/>
              </a:spcBef>
              <a:defRPr sz="2400" i="0">
                <a:solidFill>
                  <a:srgbClr val="003373"/>
                </a:solidFill>
              </a:defRPr>
            </a:lvl2pPr>
            <a:lvl3pPr marL="0" indent="914400" defTabSz="914400">
              <a:lnSpc>
                <a:spcPct val="100000"/>
              </a:lnSpc>
              <a:spcBef>
                <a:spcPts val="500"/>
              </a:spcBef>
              <a:buSzTx/>
              <a:buNone/>
              <a:defRPr sz="2400" i="0">
                <a:solidFill>
                  <a:srgbClr val="003373"/>
                </a:solidFill>
              </a:defRPr>
            </a:lvl3pPr>
            <a:lvl4pPr indent="1371600" defTabSz="914400">
              <a:lnSpc>
                <a:spcPct val="100000"/>
              </a:lnSpc>
              <a:spcBef>
                <a:spcPts val="500"/>
              </a:spcBef>
              <a:defRPr sz="2400" i="0">
                <a:solidFill>
                  <a:srgbClr val="003373"/>
                </a:solidFill>
              </a:defRPr>
            </a:lvl4pPr>
            <a:lvl5pPr indent="1828800" defTabSz="914400">
              <a:lnSpc>
                <a:spcPct val="100000"/>
              </a:lnSpc>
              <a:spcBef>
                <a:spcPts val="500"/>
              </a:spcBef>
              <a:defRPr sz="2400" i="0">
                <a:solidFill>
                  <a:srgbClr val="003373"/>
                </a:solidFill>
              </a:defRPr>
            </a:lvl5pPr>
          </a:lstStyle>
          <a:p>
            <a:pPr lvl="0">
              <a:defRPr sz="1800" b="0">
                <a:solidFill>
                  <a:srgbClr val="000000"/>
                </a:solidFill>
              </a:defRPr>
            </a:pPr>
            <a:r>
              <a:rPr sz="2400" b="1">
                <a:solidFill>
                  <a:srgbClr val="003373"/>
                </a:solidFill>
              </a:rPr>
              <a:t>Corpo livello uno</a:t>
            </a:r>
          </a:p>
          <a:p>
            <a:pPr lvl="1">
              <a:defRPr sz="1800" b="0">
                <a:solidFill>
                  <a:srgbClr val="000000"/>
                </a:solidFill>
              </a:defRPr>
            </a:pPr>
            <a:r>
              <a:rPr sz="2400" b="1">
                <a:solidFill>
                  <a:srgbClr val="003373"/>
                </a:solidFill>
              </a:rPr>
              <a:t>Corpo livello due</a:t>
            </a:r>
          </a:p>
          <a:p>
            <a:pPr lvl="2">
              <a:defRPr sz="1800" b="0">
                <a:solidFill>
                  <a:srgbClr val="000000"/>
                </a:solidFill>
              </a:defRPr>
            </a:pPr>
            <a:r>
              <a:rPr sz="2400" b="1">
                <a:solidFill>
                  <a:srgbClr val="003373"/>
                </a:solidFill>
              </a:rPr>
              <a:t>Corpo livello tre</a:t>
            </a:r>
          </a:p>
          <a:p>
            <a:pPr lvl="3">
              <a:defRPr sz="1800" b="0">
                <a:solidFill>
                  <a:srgbClr val="000000"/>
                </a:solidFill>
              </a:defRPr>
            </a:pPr>
            <a:r>
              <a:rPr sz="2400" b="1">
                <a:solidFill>
                  <a:srgbClr val="003373"/>
                </a:solidFill>
              </a:rPr>
              <a:t>Corpo livello quattro</a:t>
            </a:r>
          </a:p>
          <a:p>
            <a:pPr lvl="4">
              <a:defRPr sz="1800" b="0">
                <a:solidFill>
                  <a:srgbClr val="000000"/>
                </a:solidFill>
              </a:defRPr>
            </a:pPr>
            <a:r>
              <a:rPr sz="2400" b="1">
                <a:solidFill>
                  <a:srgbClr val="003373"/>
                </a:solidFill>
              </a:rPr>
              <a:t>Livello 5</a:t>
            </a:r>
          </a:p>
        </p:txBody>
      </p:sp>
      <p:sp>
        <p:nvSpPr>
          <p:cNvPr id="73" name="Shape 73"/>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Solo titolo">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75" name="Shape 75"/>
          <p:cNvSpPr>
            <a:spLocks noGrp="1"/>
          </p:cNvSpPr>
          <p:nvPr>
            <p:ph type="title"/>
          </p:nvPr>
        </p:nvSpPr>
        <p:spPr>
          <a:xfrm>
            <a:off x="457200" y="92076"/>
            <a:ext cx="8229600" cy="1508125"/>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76" name="Shape 76"/>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Vuota">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78" name="Shape 78"/>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AL_Separatore1">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sp>
        <p:nvSpPr>
          <p:cNvPr id="13" name="Shape 13"/>
          <p:cNvSpPr>
            <a:spLocks noGrp="1"/>
          </p:cNvSpPr>
          <p:nvPr>
            <p:ph type="title"/>
          </p:nvPr>
        </p:nvSpPr>
        <p:spPr>
          <a:xfrm>
            <a:off x="406400" y="2989451"/>
            <a:ext cx="8417746" cy="704846"/>
          </a:xfrm>
          <a:prstGeom prst="rect">
            <a:avLst/>
          </a:prstGeom>
        </p:spPr>
        <p:txBody>
          <a:bodyPr/>
          <a:lstStyle>
            <a:lvl1pPr>
              <a:lnSpc>
                <a:spcPts val="4400"/>
              </a:lnSpc>
              <a:defRPr>
                <a:solidFill>
                  <a:srgbClr val="FFFFFF"/>
                </a:solidFill>
              </a:defRPr>
            </a:lvl1pPr>
          </a:lstStyle>
          <a:p>
            <a:pPr lvl="0">
              <a:defRPr sz="1800">
                <a:solidFill>
                  <a:srgbClr val="000000"/>
                </a:solidFill>
              </a:defRPr>
            </a:pPr>
            <a:r>
              <a:rPr sz="4300">
                <a:solidFill>
                  <a:srgbClr val="FFFFFF"/>
                </a:solidFill>
              </a:rPr>
              <a:t>Titolo Testo</a:t>
            </a:r>
          </a:p>
        </p:txBody>
      </p:sp>
      <p:sp>
        <p:nvSpPr>
          <p:cNvPr id="14" name="Shape 14"/>
          <p:cNvSpPr>
            <a:spLocks noGrp="1"/>
          </p:cNvSpPr>
          <p:nvPr>
            <p:ph type="body" idx="1"/>
          </p:nvPr>
        </p:nvSpPr>
        <p:spPr>
          <a:xfrm>
            <a:off x="406400" y="3694296"/>
            <a:ext cx="8417746" cy="2381487"/>
          </a:xfrm>
          <a:prstGeom prst="rect">
            <a:avLst/>
          </a:prstGeom>
        </p:spPr>
        <p:txBody>
          <a:bodyPr/>
          <a:lstStyle>
            <a:lvl1pPr>
              <a:lnSpc>
                <a:spcPts val="2600"/>
              </a:lnSpc>
              <a:defRPr>
                <a:solidFill>
                  <a:srgbClr val="4B92DB"/>
                </a:solidFill>
              </a:defRPr>
            </a:lvl1pPr>
            <a:lvl2pPr>
              <a:lnSpc>
                <a:spcPts val="2600"/>
              </a:lnSpc>
              <a:defRPr>
                <a:solidFill>
                  <a:srgbClr val="4B92DB"/>
                </a:solidFill>
              </a:defRPr>
            </a:lvl2pPr>
            <a:lvl3pPr>
              <a:lnSpc>
                <a:spcPts val="2600"/>
              </a:lnSpc>
              <a:defRPr>
                <a:solidFill>
                  <a:srgbClr val="4B92DB"/>
                </a:solidFill>
              </a:defRPr>
            </a:lvl3pPr>
            <a:lvl4pPr>
              <a:lnSpc>
                <a:spcPts val="2600"/>
              </a:lnSpc>
              <a:defRPr>
                <a:solidFill>
                  <a:srgbClr val="4B92DB"/>
                </a:solidFill>
              </a:defRPr>
            </a:lvl4pPr>
            <a:lvl5pPr>
              <a:lnSpc>
                <a:spcPts val="2600"/>
              </a:lnSpc>
              <a:defRPr>
                <a:solidFill>
                  <a:srgbClr val="4B92DB"/>
                </a:solidFill>
              </a:defRPr>
            </a:lvl5pPr>
          </a:lstStyle>
          <a:p>
            <a:pPr lvl="0">
              <a:defRPr sz="1800" b="0" i="0">
                <a:solidFill>
                  <a:srgbClr val="000000"/>
                </a:solidFill>
              </a:defRPr>
            </a:pPr>
            <a:r>
              <a:rPr sz="2500" b="1" i="1">
                <a:solidFill>
                  <a:srgbClr val="4B92DB"/>
                </a:solidFill>
              </a:rPr>
              <a:t>Corpo livello uno</a:t>
            </a:r>
          </a:p>
          <a:p>
            <a:pPr lvl="1">
              <a:defRPr sz="1800" b="0" i="0">
                <a:solidFill>
                  <a:srgbClr val="000000"/>
                </a:solidFill>
              </a:defRPr>
            </a:pPr>
            <a:r>
              <a:rPr sz="2500" b="1" i="1">
                <a:solidFill>
                  <a:srgbClr val="4B92DB"/>
                </a:solidFill>
              </a:rPr>
              <a:t>Corpo livello due</a:t>
            </a:r>
          </a:p>
          <a:p>
            <a:pPr lvl="2">
              <a:defRPr sz="1800" b="0" i="0">
                <a:solidFill>
                  <a:srgbClr val="000000"/>
                </a:solidFill>
              </a:defRPr>
            </a:pPr>
            <a:r>
              <a:rPr sz="2500" b="1" i="1">
                <a:solidFill>
                  <a:srgbClr val="4B92DB"/>
                </a:solidFill>
              </a:rPr>
              <a:t>Corpo livello tre</a:t>
            </a:r>
          </a:p>
          <a:p>
            <a:pPr lvl="3">
              <a:defRPr sz="1800" b="0" i="0">
                <a:solidFill>
                  <a:srgbClr val="000000"/>
                </a:solidFill>
              </a:defRPr>
            </a:pPr>
            <a:r>
              <a:rPr sz="2500" b="1" i="1">
                <a:solidFill>
                  <a:srgbClr val="4B92DB"/>
                </a:solidFill>
              </a:rPr>
              <a:t>Corpo livello quattro</a:t>
            </a:r>
          </a:p>
          <a:p>
            <a:pPr lvl="4">
              <a:defRPr sz="1800" b="0" i="0">
                <a:solidFill>
                  <a:srgbClr val="000000"/>
                </a:solidFill>
              </a:defRPr>
            </a:pPr>
            <a:r>
              <a:rPr sz="2500" b="1" i="1">
                <a:solidFill>
                  <a:srgbClr val="4B92DB"/>
                </a:solidFill>
              </a:rPr>
              <a:t>Livello 5</a:t>
            </a: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Contenuto con didascalia">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80" name="Shape 80"/>
          <p:cNvSpPr>
            <a:spLocks noGrp="1"/>
          </p:cNvSpPr>
          <p:nvPr>
            <p:ph type="title"/>
          </p:nvPr>
        </p:nvSpPr>
        <p:spPr>
          <a:xfrm>
            <a:off x="457200" y="0"/>
            <a:ext cx="3008314" cy="1435100"/>
          </a:xfrm>
          <a:prstGeom prst="rect">
            <a:avLst/>
          </a:prstGeom>
        </p:spPr>
        <p:txBody>
          <a:bodyPr lIns="45719" tIns="45719" rIns="45719" bIns="45719" anchor="b">
            <a:noAutofit/>
          </a:bodyPr>
          <a:lstStyle>
            <a:lvl1pPr defTabSz="914400">
              <a:lnSpc>
                <a:spcPct val="100000"/>
              </a:lnSpc>
              <a:defRPr sz="2000" b="1">
                <a:solidFill>
                  <a:srgbClr val="990033"/>
                </a:solidFill>
              </a:defRPr>
            </a:lvl1pPr>
          </a:lstStyle>
          <a:p>
            <a:pPr lvl="0">
              <a:defRPr sz="1800" b="0">
                <a:solidFill>
                  <a:srgbClr val="000000"/>
                </a:solidFill>
              </a:defRPr>
            </a:pPr>
            <a:r>
              <a:rPr sz="2000" b="1">
                <a:solidFill>
                  <a:srgbClr val="990033"/>
                </a:solidFill>
              </a:rPr>
              <a:t>Titolo Testo</a:t>
            </a:r>
          </a:p>
        </p:txBody>
      </p:sp>
      <p:sp>
        <p:nvSpPr>
          <p:cNvPr id="81" name="Shape 81"/>
          <p:cNvSpPr>
            <a:spLocks noGrp="1"/>
          </p:cNvSpPr>
          <p:nvPr>
            <p:ph type="body" idx="1"/>
          </p:nvPr>
        </p:nvSpPr>
        <p:spPr>
          <a:xfrm>
            <a:off x="3575050" y="273050"/>
            <a:ext cx="5111750" cy="6584950"/>
          </a:xfrm>
          <a:prstGeom prst="rect">
            <a:avLst/>
          </a:prstGeom>
        </p:spPr>
        <p:txBody>
          <a:bodyPr lIns="45719" tIns="45719" rIns="45719" bIns="45719">
            <a:noAutofit/>
          </a:bodyPr>
          <a:lstStyle>
            <a:lvl1pPr marL="342900" indent="-342900" defTabSz="914400">
              <a:lnSpc>
                <a:spcPct val="100000"/>
              </a:lnSpc>
              <a:spcBef>
                <a:spcPts val="700"/>
              </a:spcBef>
              <a:defRPr sz="3200" b="0" i="0">
                <a:solidFill>
                  <a:srgbClr val="003373"/>
                </a:solidFill>
              </a:defRPr>
            </a:lvl1pPr>
            <a:lvl2pPr marL="783771" indent="-326571" defTabSz="914400">
              <a:lnSpc>
                <a:spcPct val="100000"/>
              </a:lnSpc>
              <a:spcBef>
                <a:spcPts val="700"/>
              </a:spcBef>
              <a:buSzPct val="100000"/>
              <a:buChar char="–"/>
              <a:defRPr sz="3200" b="0" i="0">
                <a:solidFill>
                  <a:srgbClr val="003373"/>
                </a:solidFill>
              </a:defRPr>
            </a:lvl2pPr>
            <a:lvl3pPr marL="1220787" indent="-304800" defTabSz="914400">
              <a:lnSpc>
                <a:spcPct val="100000"/>
              </a:lnSpc>
              <a:spcBef>
                <a:spcPts val="700"/>
              </a:spcBef>
              <a:defRPr sz="3200" b="0" i="0">
                <a:solidFill>
                  <a:srgbClr val="003373"/>
                </a:solidFill>
              </a:defRPr>
            </a:lvl3pPr>
            <a:lvl4pPr marL="1737360" indent="-365760" defTabSz="914400">
              <a:lnSpc>
                <a:spcPct val="100000"/>
              </a:lnSpc>
              <a:spcBef>
                <a:spcPts val="700"/>
              </a:spcBef>
              <a:buSzPct val="100000"/>
              <a:buChar char="–"/>
              <a:defRPr sz="3200" b="0" i="0">
                <a:solidFill>
                  <a:srgbClr val="003373"/>
                </a:solidFill>
              </a:defRPr>
            </a:lvl4pPr>
            <a:lvl5pPr marL="2194560" indent="-365760" defTabSz="914400">
              <a:lnSpc>
                <a:spcPct val="100000"/>
              </a:lnSpc>
              <a:spcBef>
                <a:spcPts val="700"/>
              </a:spcBef>
              <a:buSzPct val="100000"/>
              <a:buChar char="»"/>
              <a:defRPr sz="3200" b="0" i="0">
                <a:solidFill>
                  <a:srgbClr val="003373"/>
                </a:solidFill>
              </a:defRPr>
            </a:lvl5pPr>
          </a:lstStyle>
          <a:p>
            <a:pPr lvl="0">
              <a:defRPr sz="1800">
                <a:solidFill>
                  <a:srgbClr val="000000"/>
                </a:solidFill>
              </a:defRPr>
            </a:pPr>
            <a:r>
              <a:rPr sz="3200">
                <a:solidFill>
                  <a:srgbClr val="003373"/>
                </a:solidFill>
              </a:rPr>
              <a:t>Corpo livello uno</a:t>
            </a:r>
          </a:p>
          <a:p>
            <a:pPr lvl="1">
              <a:defRPr sz="1800">
                <a:solidFill>
                  <a:srgbClr val="000000"/>
                </a:solidFill>
              </a:defRPr>
            </a:pPr>
            <a:r>
              <a:rPr sz="3200">
                <a:solidFill>
                  <a:srgbClr val="003373"/>
                </a:solidFill>
              </a:rPr>
              <a:t>Corpo livello due</a:t>
            </a:r>
          </a:p>
          <a:p>
            <a:pPr lvl="2">
              <a:defRPr sz="1800">
                <a:solidFill>
                  <a:srgbClr val="000000"/>
                </a:solidFill>
              </a:defRPr>
            </a:pPr>
            <a:r>
              <a:rPr sz="3200">
                <a:solidFill>
                  <a:srgbClr val="003373"/>
                </a:solidFill>
              </a:rPr>
              <a:t>Corpo livello tre</a:t>
            </a:r>
          </a:p>
          <a:p>
            <a:pPr lvl="3">
              <a:defRPr sz="1800">
                <a:solidFill>
                  <a:srgbClr val="000000"/>
                </a:solidFill>
              </a:defRPr>
            </a:pPr>
            <a:r>
              <a:rPr sz="3200">
                <a:solidFill>
                  <a:srgbClr val="003373"/>
                </a:solidFill>
              </a:rPr>
              <a:t>Corpo livello quattro</a:t>
            </a:r>
          </a:p>
          <a:p>
            <a:pPr lvl="4">
              <a:defRPr sz="1800">
                <a:solidFill>
                  <a:srgbClr val="000000"/>
                </a:solidFill>
              </a:defRPr>
            </a:pPr>
            <a:r>
              <a:rPr sz="3200">
                <a:solidFill>
                  <a:srgbClr val="003373"/>
                </a:solidFill>
              </a:rPr>
              <a:t>Livello 5</a:t>
            </a:r>
          </a:p>
        </p:txBody>
      </p:sp>
      <p:sp>
        <p:nvSpPr>
          <p:cNvPr id="82" name="Shape 82"/>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Immagine con didascalia">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84" name="Shape 84"/>
          <p:cNvSpPr>
            <a:spLocks noGrp="1"/>
          </p:cNvSpPr>
          <p:nvPr>
            <p:ph type="body" idx="1"/>
          </p:nvPr>
        </p:nvSpPr>
        <p:spPr>
          <a:xfrm>
            <a:off x="1792288" y="5367337"/>
            <a:ext cx="5486401" cy="1490663"/>
          </a:xfrm>
          <a:prstGeom prst="rect">
            <a:avLst/>
          </a:prstGeom>
        </p:spPr>
        <p:txBody>
          <a:bodyPr lIns="45719" tIns="45719" rIns="45719" bIns="45719">
            <a:noAutofit/>
          </a:bodyPr>
          <a:lstStyle>
            <a:lvl1pPr defTabSz="914400">
              <a:lnSpc>
                <a:spcPct val="100000"/>
              </a:lnSpc>
              <a:spcBef>
                <a:spcPts val="300"/>
              </a:spcBef>
              <a:defRPr sz="1400" b="0" i="0">
                <a:solidFill>
                  <a:srgbClr val="003373"/>
                </a:solidFill>
              </a:defRPr>
            </a:lvl1pPr>
            <a:lvl2pPr indent="457200" defTabSz="914400">
              <a:lnSpc>
                <a:spcPct val="100000"/>
              </a:lnSpc>
              <a:spcBef>
                <a:spcPts val="300"/>
              </a:spcBef>
              <a:defRPr sz="1400" b="0" i="0">
                <a:solidFill>
                  <a:srgbClr val="003373"/>
                </a:solidFill>
              </a:defRPr>
            </a:lvl2pPr>
            <a:lvl3pPr marL="0" indent="914400" defTabSz="914400">
              <a:lnSpc>
                <a:spcPct val="100000"/>
              </a:lnSpc>
              <a:spcBef>
                <a:spcPts val="300"/>
              </a:spcBef>
              <a:buSzTx/>
              <a:buNone/>
              <a:defRPr sz="1400" b="0" i="0">
                <a:solidFill>
                  <a:srgbClr val="003373"/>
                </a:solidFill>
              </a:defRPr>
            </a:lvl3pPr>
            <a:lvl4pPr indent="1371600" defTabSz="914400">
              <a:lnSpc>
                <a:spcPct val="100000"/>
              </a:lnSpc>
              <a:spcBef>
                <a:spcPts val="300"/>
              </a:spcBef>
              <a:defRPr sz="1400" b="0" i="0">
                <a:solidFill>
                  <a:srgbClr val="003373"/>
                </a:solidFill>
              </a:defRPr>
            </a:lvl4pPr>
            <a:lvl5pPr indent="1828800" defTabSz="914400">
              <a:lnSpc>
                <a:spcPct val="100000"/>
              </a:lnSpc>
              <a:spcBef>
                <a:spcPts val="300"/>
              </a:spcBef>
              <a:defRPr sz="1400" b="0" i="0">
                <a:solidFill>
                  <a:srgbClr val="003373"/>
                </a:solidFill>
              </a:defRPr>
            </a:lvl5pPr>
          </a:lstStyle>
          <a:p>
            <a:pPr lvl="0">
              <a:defRPr sz="1800">
                <a:solidFill>
                  <a:srgbClr val="000000"/>
                </a:solidFill>
              </a:defRPr>
            </a:pPr>
            <a:r>
              <a:rPr sz="1400">
                <a:solidFill>
                  <a:srgbClr val="003373"/>
                </a:solidFill>
              </a:rPr>
              <a:t>Corpo livello uno</a:t>
            </a:r>
          </a:p>
          <a:p>
            <a:pPr lvl="1">
              <a:defRPr sz="1800">
                <a:solidFill>
                  <a:srgbClr val="000000"/>
                </a:solidFill>
              </a:defRPr>
            </a:pPr>
            <a:r>
              <a:rPr sz="1400">
                <a:solidFill>
                  <a:srgbClr val="003373"/>
                </a:solidFill>
              </a:rPr>
              <a:t>Corpo livello due</a:t>
            </a:r>
          </a:p>
          <a:p>
            <a:pPr lvl="2">
              <a:defRPr sz="1800">
                <a:solidFill>
                  <a:srgbClr val="000000"/>
                </a:solidFill>
              </a:defRPr>
            </a:pPr>
            <a:r>
              <a:rPr sz="1400">
                <a:solidFill>
                  <a:srgbClr val="003373"/>
                </a:solidFill>
              </a:rPr>
              <a:t>Corpo livello tre</a:t>
            </a:r>
          </a:p>
          <a:p>
            <a:pPr lvl="3">
              <a:defRPr sz="1800">
                <a:solidFill>
                  <a:srgbClr val="000000"/>
                </a:solidFill>
              </a:defRPr>
            </a:pPr>
            <a:r>
              <a:rPr sz="1400">
                <a:solidFill>
                  <a:srgbClr val="003373"/>
                </a:solidFill>
              </a:rPr>
              <a:t>Corpo livello quattro</a:t>
            </a:r>
          </a:p>
          <a:p>
            <a:pPr lvl="4">
              <a:defRPr sz="1800">
                <a:solidFill>
                  <a:srgbClr val="000000"/>
                </a:solidFill>
              </a:defRPr>
            </a:pPr>
            <a:r>
              <a:rPr sz="1400">
                <a:solidFill>
                  <a:srgbClr val="003373"/>
                </a:solidFill>
              </a:rPr>
              <a:t>Livello 5</a:t>
            </a:r>
          </a:p>
        </p:txBody>
      </p:sp>
      <p:sp>
        <p:nvSpPr>
          <p:cNvPr id="85" name="Shape 85"/>
          <p:cNvSpPr>
            <a:spLocks noGrp="1"/>
          </p:cNvSpPr>
          <p:nvPr>
            <p:ph type="title"/>
          </p:nvPr>
        </p:nvSpPr>
        <p:spPr>
          <a:xfrm>
            <a:off x="457200" y="0"/>
            <a:ext cx="8229600" cy="1692276"/>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86" name="Shape 86"/>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Titolo e testo verticale">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88" name="Shape 88"/>
          <p:cNvSpPr>
            <a:spLocks noGrp="1"/>
          </p:cNvSpPr>
          <p:nvPr>
            <p:ph type="title"/>
          </p:nvPr>
        </p:nvSpPr>
        <p:spPr>
          <a:xfrm>
            <a:off x="457200" y="207963"/>
            <a:ext cx="8229600" cy="1276351"/>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89" name="Shape 89"/>
          <p:cNvSpPr>
            <a:spLocks noGrp="1"/>
          </p:cNvSpPr>
          <p:nvPr>
            <p:ph type="body" idx="1"/>
          </p:nvPr>
        </p:nvSpPr>
        <p:spPr>
          <a:xfrm>
            <a:off x="468312" y="1484312"/>
            <a:ext cx="8229601" cy="5373689"/>
          </a:xfrm>
          <a:prstGeom prst="rect">
            <a:avLst/>
          </a:prstGeom>
        </p:spPr>
        <p:txBody>
          <a:bodyPr lIns="45719" tIns="45719" rIns="45719" bIns="45719">
            <a:noAutofit/>
          </a:bodyPr>
          <a:lstStyle>
            <a:lvl1pPr marL="342900" indent="-342900" defTabSz="914400">
              <a:lnSpc>
                <a:spcPct val="100000"/>
              </a:lnSpc>
              <a:spcBef>
                <a:spcPts val="600"/>
              </a:spcBef>
              <a:defRPr sz="2800" b="0" i="0">
                <a:solidFill>
                  <a:srgbClr val="003373"/>
                </a:solidFill>
              </a:defRPr>
            </a:lvl1pPr>
            <a:lvl2pPr marL="790575" indent="-333375" defTabSz="914400">
              <a:lnSpc>
                <a:spcPct val="100000"/>
              </a:lnSpc>
              <a:spcBef>
                <a:spcPts val="600"/>
              </a:spcBef>
              <a:buSzPct val="100000"/>
              <a:buChar char="–"/>
              <a:defRPr sz="2800" b="0" i="0">
                <a:solidFill>
                  <a:srgbClr val="003373"/>
                </a:solidFill>
              </a:defRPr>
            </a:lvl2pPr>
            <a:lvl3pPr marL="1236027" indent="-320039" defTabSz="914400">
              <a:lnSpc>
                <a:spcPct val="100000"/>
              </a:lnSpc>
              <a:spcBef>
                <a:spcPts val="600"/>
              </a:spcBef>
              <a:defRPr sz="2800" b="0" i="0">
                <a:solidFill>
                  <a:srgbClr val="003373"/>
                </a:solidFill>
              </a:defRPr>
            </a:lvl3pPr>
            <a:lvl4pPr marL="1727200" indent="-355600" defTabSz="914400">
              <a:lnSpc>
                <a:spcPct val="100000"/>
              </a:lnSpc>
              <a:spcBef>
                <a:spcPts val="600"/>
              </a:spcBef>
              <a:buSzPct val="100000"/>
              <a:buChar char="–"/>
              <a:defRPr sz="2800" b="0" i="0">
                <a:solidFill>
                  <a:srgbClr val="003373"/>
                </a:solidFill>
              </a:defRPr>
            </a:lvl4pPr>
            <a:lvl5pPr marL="2184400" indent="-355600" defTabSz="914400">
              <a:lnSpc>
                <a:spcPct val="100000"/>
              </a:lnSpc>
              <a:spcBef>
                <a:spcPts val="600"/>
              </a:spcBef>
              <a:buSzPct val="100000"/>
              <a:buChar char="»"/>
              <a:defRPr sz="2800" b="0" i="0">
                <a:solidFill>
                  <a:srgbClr val="003373"/>
                </a:solidFill>
              </a:defRPr>
            </a:lvl5pPr>
          </a:lstStyle>
          <a:p>
            <a:pPr lvl="0">
              <a:defRPr sz="1800">
                <a:solidFill>
                  <a:srgbClr val="000000"/>
                </a:solidFill>
              </a:defRPr>
            </a:pPr>
            <a:r>
              <a:rPr sz="2800">
                <a:solidFill>
                  <a:srgbClr val="003373"/>
                </a:solidFill>
              </a:rPr>
              <a:t>Corpo livello uno</a:t>
            </a:r>
          </a:p>
          <a:p>
            <a:pPr lvl="1">
              <a:defRPr sz="1800">
                <a:solidFill>
                  <a:srgbClr val="000000"/>
                </a:solidFill>
              </a:defRPr>
            </a:pPr>
            <a:r>
              <a:rPr sz="2800">
                <a:solidFill>
                  <a:srgbClr val="003373"/>
                </a:solidFill>
              </a:rPr>
              <a:t>Corpo livello due</a:t>
            </a:r>
          </a:p>
          <a:p>
            <a:pPr lvl="2">
              <a:defRPr sz="1800">
                <a:solidFill>
                  <a:srgbClr val="000000"/>
                </a:solidFill>
              </a:defRPr>
            </a:pPr>
            <a:r>
              <a:rPr sz="2800">
                <a:solidFill>
                  <a:srgbClr val="003373"/>
                </a:solidFill>
              </a:rPr>
              <a:t>Corpo livello tre</a:t>
            </a:r>
          </a:p>
          <a:p>
            <a:pPr lvl="3">
              <a:defRPr sz="1800">
                <a:solidFill>
                  <a:srgbClr val="000000"/>
                </a:solidFill>
              </a:defRPr>
            </a:pPr>
            <a:r>
              <a:rPr sz="2800">
                <a:solidFill>
                  <a:srgbClr val="003373"/>
                </a:solidFill>
              </a:rPr>
              <a:t>Corpo livello quattro</a:t>
            </a:r>
          </a:p>
          <a:p>
            <a:pPr lvl="4">
              <a:defRPr sz="1800">
                <a:solidFill>
                  <a:srgbClr val="000000"/>
                </a:solidFill>
              </a:defRPr>
            </a:pPr>
            <a:r>
              <a:rPr sz="2800">
                <a:solidFill>
                  <a:srgbClr val="003373"/>
                </a:solidFill>
              </a:rPr>
              <a:t>Livello 5</a:t>
            </a:r>
          </a:p>
        </p:txBody>
      </p:sp>
      <p:sp>
        <p:nvSpPr>
          <p:cNvPr id="90" name="Shape 90"/>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1_Titolo e testo verticale">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92" name="Shape 92"/>
          <p:cNvSpPr>
            <a:spLocks noGrp="1"/>
          </p:cNvSpPr>
          <p:nvPr>
            <p:ph type="title"/>
          </p:nvPr>
        </p:nvSpPr>
        <p:spPr>
          <a:xfrm>
            <a:off x="6629400" y="0"/>
            <a:ext cx="2057400" cy="6400802"/>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93" name="Shape 93"/>
          <p:cNvSpPr>
            <a:spLocks noGrp="1"/>
          </p:cNvSpPr>
          <p:nvPr>
            <p:ph type="body" idx="1"/>
          </p:nvPr>
        </p:nvSpPr>
        <p:spPr>
          <a:xfrm>
            <a:off x="457200" y="274638"/>
            <a:ext cx="6019800" cy="6583363"/>
          </a:xfrm>
          <a:prstGeom prst="rect">
            <a:avLst/>
          </a:prstGeom>
        </p:spPr>
        <p:txBody>
          <a:bodyPr lIns="45719" tIns="45719" rIns="45719" bIns="45719">
            <a:noAutofit/>
          </a:bodyPr>
          <a:lstStyle>
            <a:lvl1pPr marL="342900" indent="-342900" defTabSz="914400">
              <a:lnSpc>
                <a:spcPct val="100000"/>
              </a:lnSpc>
              <a:spcBef>
                <a:spcPts val="600"/>
              </a:spcBef>
              <a:defRPr sz="2800" b="0" i="0">
                <a:solidFill>
                  <a:srgbClr val="003373"/>
                </a:solidFill>
              </a:defRPr>
            </a:lvl1pPr>
            <a:lvl2pPr marL="790575" indent="-333375" defTabSz="914400">
              <a:lnSpc>
                <a:spcPct val="100000"/>
              </a:lnSpc>
              <a:spcBef>
                <a:spcPts val="600"/>
              </a:spcBef>
              <a:buSzPct val="100000"/>
              <a:buChar char="–"/>
              <a:defRPr sz="2800" b="0" i="0">
                <a:solidFill>
                  <a:srgbClr val="003373"/>
                </a:solidFill>
              </a:defRPr>
            </a:lvl2pPr>
            <a:lvl3pPr marL="1236027" indent="-320039" defTabSz="914400">
              <a:lnSpc>
                <a:spcPct val="100000"/>
              </a:lnSpc>
              <a:spcBef>
                <a:spcPts val="600"/>
              </a:spcBef>
              <a:defRPr sz="2800" b="0" i="0">
                <a:solidFill>
                  <a:srgbClr val="003373"/>
                </a:solidFill>
              </a:defRPr>
            </a:lvl3pPr>
            <a:lvl4pPr marL="1727200" indent="-355600" defTabSz="914400">
              <a:lnSpc>
                <a:spcPct val="100000"/>
              </a:lnSpc>
              <a:spcBef>
                <a:spcPts val="600"/>
              </a:spcBef>
              <a:buSzPct val="100000"/>
              <a:buChar char="–"/>
              <a:defRPr sz="2800" b="0" i="0">
                <a:solidFill>
                  <a:srgbClr val="003373"/>
                </a:solidFill>
              </a:defRPr>
            </a:lvl4pPr>
            <a:lvl5pPr marL="2184400" indent="-355600" defTabSz="914400">
              <a:lnSpc>
                <a:spcPct val="100000"/>
              </a:lnSpc>
              <a:spcBef>
                <a:spcPts val="600"/>
              </a:spcBef>
              <a:buSzPct val="100000"/>
              <a:buChar char="»"/>
              <a:defRPr sz="2800" b="0" i="0">
                <a:solidFill>
                  <a:srgbClr val="003373"/>
                </a:solidFill>
              </a:defRPr>
            </a:lvl5pPr>
          </a:lstStyle>
          <a:p>
            <a:pPr lvl="0">
              <a:defRPr sz="1800">
                <a:solidFill>
                  <a:srgbClr val="000000"/>
                </a:solidFill>
              </a:defRPr>
            </a:pPr>
            <a:r>
              <a:rPr sz="2800">
                <a:solidFill>
                  <a:srgbClr val="003373"/>
                </a:solidFill>
              </a:rPr>
              <a:t>Corpo livello uno</a:t>
            </a:r>
          </a:p>
          <a:p>
            <a:pPr lvl="1">
              <a:defRPr sz="1800">
                <a:solidFill>
                  <a:srgbClr val="000000"/>
                </a:solidFill>
              </a:defRPr>
            </a:pPr>
            <a:r>
              <a:rPr sz="2800">
                <a:solidFill>
                  <a:srgbClr val="003373"/>
                </a:solidFill>
              </a:rPr>
              <a:t>Corpo livello due</a:t>
            </a:r>
          </a:p>
          <a:p>
            <a:pPr lvl="2">
              <a:defRPr sz="1800">
                <a:solidFill>
                  <a:srgbClr val="000000"/>
                </a:solidFill>
              </a:defRPr>
            </a:pPr>
            <a:r>
              <a:rPr sz="2800">
                <a:solidFill>
                  <a:srgbClr val="003373"/>
                </a:solidFill>
              </a:rPr>
              <a:t>Corpo livello tre</a:t>
            </a:r>
          </a:p>
          <a:p>
            <a:pPr lvl="3">
              <a:defRPr sz="1800">
                <a:solidFill>
                  <a:srgbClr val="000000"/>
                </a:solidFill>
              </a:defRPr>
            </a:pPr>
            <a:r>
              <a:rPr sz="2800">
                <a:solidFill>
                  <a:srgbClr val="003373"/>
                </a:solidFill>
              </a:rPr>
              <a:t>Corpo livello quattro</a:t>
            </a:r>
          </a:p>
          <a:p>
            <a:pPr lvl="4">
              <a:defRPr sz="1800">
                <a:solidFill>
                  <a:srgbClr val="000000"/>
                </a:solidFill>
              </a:defRPr>
            </a:pPr>
            <a:r>
              <a:rPr sz="2800">
                <a:solidFill>
                  <a:srgbClr val="003373"/>
                </a:solidFill>
              </a:rPr>
              <a:t>Livello 5</a:t>
            </a:r>
          </a:p>
        </p:txBody>
      </p:sp>
      <p:sp>
        <p:nvSpPr>
          <p:cNvPr id="94" name="Shape 94"/>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Titolo, testo e contenuto">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96" name="Shape 96"/>
          <p:cNvSpPr>
            <a:spLocks noGrp="1"/>
          </p:cNvSpPr>
          <p:nvPr>
            <p:ph type="title"/>
          </p:nvPr>
        </p:nvSpPr>
        <p:spPr>
          <a:xfrm>
            <a:off x="457200" y="92076"/>
            <a:ext cx="8229600" cy="1508125"/>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97" name="Shape 97"/>
          <p:cNvSpPr>
            <a:spLocks noGrp="1"/>
          </p:cNvSpPr>
          <p:nvPr>
            <p:ph type="body" idx="1"/>
          </p:nvPr>
        </p:nvSpPr>
        <p:spPr>
          <a:xfrm>
            <a:off x="457200" y="1600200"/>
            <a:ext cx="4038600" cy="5257800"/>
          </a:xfrm>
          <a:prstGeom prst="rect">
            <a:avLst/>
          </a:prstGeom>
        </p:spPr>
        <p:txBody>
          <a:bodyPr lIns="45719" tIns="45719" rIns="45719" bIns="45719">
            <a:noAutofit/>
          </a:bodyPr>
          <a:lstStyle>
            <a:lvl1pPr marL="342900" indent="-342900" defTabSz="914400">
              <a:lnSpc>
                <a:spcPct val="100000"/>
              </a:lnSpc>
              <a:spcBef>
                <a:spcPts val="600"/>
              </a:spcBef>
              <a:defRPr sz="2800" b="0" i="0">
                <a:solidFill>
                  <a:srgbClr val="003373"/>
                </a:solidFill>
              </a:defRPr>
            </a:lvl1pPr>
            <a:lvl2pPr marL="790575" indent="-333375" defTabSz="914400">
              <a:lnSpc>
                <a:spcPct val="100000"/>
              </a:lnSpc>
              <a:spcBef>
                <a:spcPts val="600"/>
              </a:spcBef>
              <a:buSzPct val="100000"/>
              <a:buChar char="–"/>
              <a:defRPr sz="2800" b="0" i="0">
                <a:solidFill>
                  <a:srgbClr val="003373"/>
                </a:solidFill>
              </a:defRPr>
            </a:lvl2pPr>
            <a:lvl3pPr marL="1236027" indent="-320039" defTabSz="914400">
              <a:lnSpc>
                <a:spcPct val="100000"/>
              </a:lnSpc>
              <a:spcBef>
                <a:spcPts val="600"/>
              </a:spcBef>
              <a:defRPr sz="2800" b="0" i="0">
                <a:solidFill>
                  <a:srgbClr val="003373"/>
                </a:solidFill>
              </a:defRPr>
            </a:lvl3pPr>
            <a:lvl4pPr marL="1727200" indent="-355600" defTabSz="914400">
              <a:lnSpc>
                <a:spcPct val="100000"/>
              </a:lnSpc>
              <a:spcBef>
                <a:spcPts val="600"/>
              </a:spcBef>
              <a:buSzPct val="100000"/>
              <a:buChar char="–"/>
              <a:defRPr sz="2800" b="0" i="0">
                <a:solidFill>
                  <a:srgbClr val="003373"/>
                </a:solidFill>
              </a:defRPr>
            </a:lvl4pPr>
            <a:lvl5pPr marL="2184400" indent="-355600" defTabSz="914400">
              <a:lnSpc>
                <a:spcPct val="100000"/>
              </a:lnSpc>
              <a:spcBef>
                <a:spcPts val="600"/>
              </a:spcBef>
              <a:buSzPct val="100000"/>
              <a:buChar char="»"/>
              <a:defRPr sz="2800" b="0" i="0">
                <a:solidFill>
                  <a:srgbClr val="003373"/>
                </a:solidFill>
              </a:defRPr>
            </a:lvl5pPr>
          </a:lstStyle>
          <a:p>
            <a:pPr lvl="0">
              <a:defRPr sz="1800">
                <a:solidFill>
                  <a:srgbClr val="000000"/>
                </a:solidFill>
              </a:defRPr>
            </a:pPr>
            <a:r>
              <a:rPr sz="2800">
                <a:solidFill>
                  <a:srgbClr val="003373"/>
                </a:solidFill>
              </a:rPr>
              <a:t>Corpo livello uno</a:t>
            </a:r>
          </a:p>
          <a:p>
            <a:pPr lvl="1">
              <a:defRPr sz="1800">
                <a:solidFill>
                  <a:srgbClr val="000000"/>
                </a:solidFill>
              </a:defRPr>
            </a:pPr>
            <a:r>
              <a:rPr sz="2800">
                <a:solidFill>
                  <a:srgbClr val="003373"/>
                </a:solidFill>
              </a:rPr>
              <a:t>Corpo livello due</a:t>
            </a:r>
          </a:p>
          <a:p>
            <a:pPr lvl="2">
              <a:defRPr sz="1800">
                <a:solidFill>
                  <a:srgbClr val="000000"/>
                </a:solidFill>
              </a:defRPr>
            </a:pPr>
            <a:r>
              <a:rPr sz="2800">
                <a:solidFill>
                  <a:srgbClr val="003373"/>
                </a:solidFill>
              </a:rPr>
              <a:t>Corpo livello tre</a:t>
            </a:r>
          </a:p>
          <a:p>
            <a:pPr lvl="3">
              <a:defRPr sz="1800">
                <a:solidFill>
                  <a:srgbClr val="000000"/>
                </a:solidFill>
              </a:defRPr>
            </a:pPr>
            <a:r>
              <a:rPr sz="2800">
                <a:solidFill>
                  <a:srgbClr val="003373"/>
                </a:solidFill>
              </a:rPr>
              <a:t>Corpo livello quattro</a:t>
            </a:r>
          </a:p>
          <a:p>
            <a:pPr lvl="4">
              <a:defRPr sz="1800">
                <a:solidFill>
                  <a:srgbClr val="000000"/>
                </a:solidFill>
              </a:defRPr>
            </a:pPr>
            <a:r>
              <a:rPr sz="2800">
                <a:solidFill>
                  <a:srgbClr val="003373"/>
                </a:solidFill>
              </a:rPr>
              <a:t>Livello 5</a:t>
            </a:r>
          </a:p>
        </p:txBody>
      </p:sp>
      <p:sp>
        <p:nvSpPr>
          <p:cNvPr id="98" name="Shape 98"/>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x">
  <p:cSld name="Titolo, testo e contenuto 2">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00" name="Shape 100"/>
          <p:cNvSpPr>
            <a:spLocks noGrp="1"/>
          </p:cNvSpPr>
          <p:nvPr>
            <p:ph type="title"/>
          </p:nvPr>
        </p:nvSpPr>
        <p:spPr>
          <a:xfrm>
            <a:off x="457200" y="92076"/>
            <a:ext cx="8229600" cy="1508125"/>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101" name="Shape 101"/>
          <p:cNvSpPr>
            <a:spLocks noGrp="1"/>
          </p:cNvSpPr>
          <p:nvPr>
            <p:ph type="body" idx="1"/>
          </p:nvPr>
        </p:nvSpPr>
        <p:spPr>
          <a:xfrm>
            <a:off x="457200" y="1600200"/>
            <a:ext cx="4038600" cy="5257800"/>
          </a:xfrm>
          <a:prstGeom prst="rect">
            <a:avLst/>
          </a:prstGeom>
        </p:spPr>
        <p:txBody>
          <a:bodyPr lIns="45719" tIns="45719" rIns="45719" bIns="45719">
            <a:noAutofit/>
          </a:bodyPr>
          <a:lstStyle>
            <a:lvl1pPr marL="342900" indent="-342900" defTabSz="914400">
              <a:lnSpc>
                <a:spcPct val="100000"/>
              </a:lnSpc>
              <a:spcBef>
                <a:spcPts val="600"/>
              </a:spcBef>
              <a:defRPr sz="2800" b="0" i="0">
                <a:solidFill>
                  <a:srgbClr val="003373"/>
                </a:solidFill>
              </a:defRPr>
            </a:lvl1pPr>
            <a:lvl2pPr marL="790575" indent="-333375" defTabSz="914400">
              <a:lnSpc>
                <a:spcPct val="100000"/>
              </a:lnSpc>
              <a:spcBef>
                <a:spcPts val="600"/>
              </a:spcBef>
              <a:buSzPct val="100000"/>
              <a:buChar char="–"/>
              <a:defRPr sz="2800" b="0" i="0">
                <a:solidFill>
                  <a:srgbClr val="003373"/>
                </a:solidFill>
              </a:defRPr>
            </a:lvl2pPr>
            <a:lvl3pPr marL="1236027" indent="-320039" defTabSz="914400">
              <a:lnSpc>
                <a:spcPct val="100000"/>
              </a:lnSpc>
              <a:spcBef>
                <a:spcPts val="600"/>
              </a:spcBef>
              <a:defRPr sz="2800" b="0" i="0">
                <a:solidFill>
                  <a:srgbClr val="003373"/>
                </a:solidFill>
              </a:defRPr>
            </a:lvl3pPr>
            <a:lvl4pPr marL="1727200" indent="-355600" defTabSz="914400">
              <a:lnSpc>
                <a:spcPct val="100000"/>
              </a:lnSpc>
              <a:spcBef>
                <a:spcPts val="600"/>
              </a:spcBef>
              <a:buSzPct val="100000"/>
              <a:buChar char="–"/>
              <a:defRPr sz="2800" b="0" i="0">
                <a:solidFill>
                  <a:srgbClr val="003373"/>
                </a:solidFill>
              </a:defRPr>
            </a:lvl4pPr>
            <a:lvl5pPr marL="2184400" indent="-355600" defTabSz="914400">
              <a:lnSpc>
                <a:spcPct val="100000"/>
              </a:lnSpc>
              <a:spcBef>
                <a:spcPts val="600"/>
              </a:spcBef>
              <a:buSzPct val="100000"/>
              <a:buChar char="»"/>
              <a:defRPr sz="2800" b="0" i="0">
                <a:solidFill>
                  <a:srgbClr val="003373"/>
                </a:solidFill>
              </a:defRPr>
            </a:lvl5pPr>
          </a:lstStyle>
          <a:p>
            <a:pPr lvl="0">
              <a:defRPr sz="1800">
                <a:solidFill>
                  <a:srgbClr val="000000"/>
                </a:solidFill>
              </a:defRPr>
            </a:pPr>
            <a:r>
              <a:rPr sz="2800">
                <a:solidFill>
                  <a:srgbClr val="003373"/>
                </a:solidFill>
              </a:rPr>
              <a:t>Corpo livello uno</a:t>
            </a:r>
          </a:p>
          <a:p>
            <a:pPr lvl="1">
              <a:defRPr sz="1800">
                <a:solidFill>
                  <a:srgbClr val="000000"/>
                </a:solidFill>
              </a:defRPr>
            </a:pPr>
            <a:r>
              <a:rPr sz="2800">
                <a:solidFill>
                  <a:srgbClr val="003373"/>
                </a:solidFill>
              </a:rPr>
              <a:t>Corpo livello due</a:t>
            </a:r>
          </a:p>
          <a:p>
            <a:pPr lvl="2">
              <a:defRPr sz="1800">
                <a:solidFill>
                  <a:srgbClr val="000000"/>
                </a:solidFill>
              </a:defRPr>
            </a:pPr>
            <a:r>
              <a:rPr sz="2800">
                <a:solidFill>
                  <a:srgbClr val="003373"/>
                </a:solidFill>
              </a:rPr>
              <a:t>Corpo livello tre</a:t>
            </a:r>
          </a:p>
          <a:p>
            <a:pPr lvl="3">
              <a:defRPr sz="1800">
                <a:solidFill>
                  <a:srgbClr val="000000"/>
                </a:solidFill>
              </a:defRPr>
            </a:pPr>
            <a:r>
              <a:rPr sz="2800">
                <a:solidFill>
                  <a:srgbClr val="003373"/>
                </a:solidFill>
              </a:rPr>
              <a:t>Corpo livello quattro</a:t>
            </a:r>
          </a:p>
          <a:p>
            <a:pPr lvl="4">
              <a:defRPr sz="1800">
                <a:solidFill>
                  <a:srgbClr val="000000"/>
                </a:solidFill>
              </a:defRPr>
            </a:pPr>
            <a:r>
              <a:rPr sz="2800">
                <a:solidFill>
                  <a:srgbClr val="003373"/>
                </a:solidFill>
              </a:rPr>
              <a:t>Livello 5</a:t>
            </a:r>
          </a:p>
        </p:txBody>
      </p:sp>
      <p:sp>
        <p:nvSpPr>
          <p:cNvPr id="102" name="Shape 102"/>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name="Layout personalizzato">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04" name="Shape 104"/>
          <p:cNvSpPr>
            <a:spLocks noGrp="1"/>
          </p:cNvSpPr>
          <p:nvPr>
            <p:ph type="title"/>
          </p:nvPr>
        </p:nvSpPr>
        <p:spPr>
          <a:xfrm>
            <a:off x="457200" y="92076"/>
            <a:ext cx="8229600" cy="1508125"/>
          </a:xfrm>
          <a:prstGeom prst="rect">
            <a:avLst/>
          </a:prstGeom>
        </p:spPr>
        <p:txBody>
          <a:bodyPr lIns="45719" tIns="45719" rIns="45719" bIns="45719" anchor="ctr">
            <a:noAutofit/>
          </a:bodyPr>
          <a:lstStyle>
            <a:lvl1pPr algn="ctr" defTabSz="914400">
              <a:lnSpc>
                <a:spcPct val="100000"/>
              </a:lnSpc>
              <a:defRPr sz="3200" b="1">
                <a:solidFill>
                  <a:srgbClr val="990033"/>
                </a:solidFill>
              </a:defRPr>
            </a:lvl1pPr>
          </a:lstStyle>
          <a:p>
            <a:pPr lvl="0">
              <a:defRPr sz="1800" b="0">
                <a:solidFill>
                  <a:srgbClr val="000000"/>
                </a:solidFill>
              </a:defRPr>
            </a:pPr>
            <a:r>
              <a:rPr sz="3200" b="1">
                <a:solidFill>
                  <a:srgbClr val="990033"/>
                </a:solidFill>
              </a:rPr>
              <a:t>Titolo Testo</a:t>
            </a:r>
          </a:p>
        </p:txBody>
      </p:sp>
      <p:sp>
        <p:nvSpPr>
          <p:cNvPr id="105" name="Shape 105"/>
          <p:cNvSpPr>
            <a:spLocks noGrp="1"/>
          </p:cNvSpPr>
          <p:nvPr>
            <p:ph type="sldNum" sz="quarter" idx="2"/>
          </p:nvPr>
        </p:nvSpPr>
        <p:spPr>
          <a:xfrm>
            <a:off x="6553200" y="6245225"/>
            <a:ext cx="2133600" cy="288824"/>
          </a:xfrm>
          <a:prstGeom prst="rect">
            <a:avLst/>
          </a:prstGeom>
        </p:spPr>
        <p:txBody>
          <a:bodyPr lIns="45719" tIns="45719" rIns="45719" bIns="45719" anchor="t"/>
          <a:lstStyle>
            <a:lvl1pPr>
              <a:defRPr sz="1400">
                <a:solidFill>
                  <a:srgbClr val="003373"/>
                </a:solidFill>
              </a:defRPr>
            </a:lvl1pPr>
          </a:lstStyle>
          <a:p>
            <a:pPr lvl="0"/>
            <a:fld id="{86CB4B4D-7CA3-9044-876B-883B54F8677D}" type="slidenum">
              <a:t>‹N›</a:t>
            </a:fld>
            <a:endParaRPr dirty="0"/>
          </a:p>
        </p:txBody>
      </p:sp>
    </p:spTree>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tx">
  <p:cSld name="AL_Copertina">
    <p:bg>
      <p:bgPr>
        <a:solidFill>
          <a:srgbClr val="FFFFFF"/>
        </a:solidFill>
        <a:effectLst/>
      </p:bgPr>
    </p:bg>
    <p:spTree>
      <p:nvGrpSpPr>
        <p:cNvPr id="1" name=""/>
        <p:cNvGrpSpPr/>
        <p:nvPr/>
      </p:nvGrpSpPr>
      <p:grpSpPr>
        <a:xfrm>
          <a:off x="0" y="0"/>
          <a:ext cx="0" cy="0"/>
          <a:chOff x="0" y="0"/>
          <a:chExt cx="0" cy="0"/>
        </a:xfrm>
      </p:grpSpPr>
      <p:sp>
        <p:nvSpPr>
          <p:cNvPr id="107" name="Shape 107"/>
          <p:cNvSpPr>
            <a:spLocks noGrp="1"/>
          </p:cNvSpPr>
          <p:nvPr>
            <p:ph type="title"/>
          </p:nvPr>
        </p:nvSpPr>
        <p:spPr>
          <a:xfrm>
            <a:off x="398368" y="0"/>
            <a:ext cx="8280002" cy="2513971"/>
          </a:xfrm>
          <a:prstGeom prst="rect">
            <a:avLst/>
          </a:prstGeom>
        </p:spPr>
        <p:txBody>
          <a:bodyPr anchor="b"/>
          <a:lstStyle>
            <a:lvl1pPr>
              <a:defRPr sz="4500"/>
            </a:lvl1pPr>
          </a:lstStyle>
          <a:p>
            <a:pPr lvl="0">
              <a:defRPr sz="1800">
                <a:solidFill>
                  <a:srgbClr val="000000"/>
                </a:solidFill>
              </a:defRPr>
            </a:pPr>
            <a:r>
              <a:rPr sz="4500">
                <a:solidFill>
                  <a:srgbClr val="4B92DB"/>
                </a:solidFill>
              </a:rPr>
              <a:t>Titolo Testo</a:t>
            </a:r>
          </a:p>
        </p:txBody>
      </p:sp>
      <p:sp>
        <p:nvSpPr>
          <p:cNvPr id="108" name="Shape 108"/>
          <p:cNvSpPr>
            <a:spLocks noGrp="1"/>
          </p:cNvSpPr>
          <p:nvPr>
            <p:ph type="body" idx="1"/>
          </p:nvPr>
        </p:nvSpPr>
        <p:spPr>
          <a:xfrm>
            <a:off x="398369" y="2513971"/>
            <a:ext cx="8280002" cy="2730501"/>
          </a:xfrm>
          <a:prstGeom prst="rect">
            <a:avLst/>
          </a:prstGeom>
        </p:spPr>
        <p:txBody>
          <a:bodyPr/>
          <a:lstStyle>
            <a:lvl1pPr>
              <a:lnSpc>
                <a:spcPts val="2100"/>
              </a:lnSpc>
              <a:defRPr sz="1600" b="0" i="0"/>
            </a:lvl1pPr>
            <a:lvl2pPr indent="457200">
              <a:lnSpc>
                <a:spcPts val="2100"/>
              </a:lnSpc>
              <a:defRPr sz="1600" b="0" i="0"/>
            </a:lvl2pPr>
            <a:lvl3pPr marL="0" indent="914400">
              <a:lnSpc>
                <a:spcPts val="2100"/>
              </a:lnSpc>
              <a:buSzTx/>
              <a:buNone/>
              <a:defRPr sz="1600" b="0" i="0"/>
            </a:lvl3pPr>
            <a:lvl4pPr indent="1371600">
              <a:lnSpc>
                <a:spcPts val="2100"/>
              </a:lnSpc>
              <a:defRPr sz="1600" b="0" i="0"/>
            </a:lvl4pPr>
            <a:lvl5pPr indent="1828800">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sp>
        <p:nvSpPr>
          <p:cNvPr id="109" name="Shape 109"/>
          <p:cNvSpPr/>
          <p:nvPr/>
        </p:nvSpPr>
        <p:spPr>
          <a:xfrm>
            <a:off x="442146" y="4698417"/>
            <a:ext cx="8280002" cy="720001"/>
          </a:xfrm>
          <a:prstGeom prst="rect">
            <a:avLst/>
          </a:prstGeom>
          <a:gradFill>
            <a:gsLst>
              <a:gs pos="0">
                <a:srgbClr val="004288"/>
              </a:gs>
              <a:gs pos="90000">
                <a:srgbClr val="1A124D"/>
              </a:gs>
            </a:gsLst>
          </a:gradFill>
          <a:ln w="12700">
            <a:miter lim="400000"/>
          </a:ln>
        </p:spPr>
        <p:txBody>
          <a:bodyPr lIns="0" tIns="0" rIns="0" bIns="0" anchor="ctr"/>
          <a:lstStyle/>
          <a:p>
            <a:pPr lvl="0" algn="ctr">
              <a:defRPr>
                <a:solidFill>
                  <a:srgbClr val="4B92DB"/>
                </a:solidFill>
              </a:defRPr>
            </a:pPr>
            <a:endParaRPr dirty="0"/>
          </a:p>
        </p:txBody>
      </p:sp>
      <p:sp>
        <p:nvSpPr>
          <p:cNvPr id="110" name="Shape 110"/>
          <p:cNvSpPr/>
          <p:nvPr/>
        </p:nvSpPr>
        <p:spPr>
          <a:xfrm>
            <a:off x="423332" y="4732844"/>
            <a:ext cx="2878669" cy="27613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a:lnSpc>
                <a:spcPts val="1500"/>
              </a:lnSpc>
              <a:defRPr sz="1200">
                <a:solidFill>
                  <a:srgbClr val="FFFFFF"/>
                </a:solidFill>
              </a:defRPr>
            </a:lvl1pPr>
          </a:lstStyle>
          <a:p>
            <a:pPr lvl="0">
              <a:defRPr sz="1800">
                <a:solidFill>
                  <a:srgbClr val="000000"/>
                </a:solidFill>
              </a:defRPr>
            </a:pPr>
            <a:r>
              <a:rPr sz="1200" dirty="0">
                <a:solidFill>
                  <a:srgbClr val="FFFFFF"/>
                </a:solidFill>
              </a:rPr>
              <a:t>Speaker</a:t>
            </a:r>
          </a:p>
        </p:txBody>
      </p:sp>
      <p:pic>
        <p:nvPicPr>
          <p:cNvPr id="111" name="image10.jpg"/>
          <p:cNvPicPr/>
          <p:nvPr/>
        </p:nvPicPr>
        <p:blipFill>
          <a:blip r:embed="rId2">
            <a:extLst/>
          </a:blip>
          <a:stretch>
            <a:fillRect/>
          </a:stretch>
        </p:blipFill>
        <p:spPr>
          <a:xfrm>
            <a:off x="425956" y="5863985"/>
            <a:ext cx="1358255" cy="576001"/>
          </a:xfrm>
          <a:prstGeom prst="rect">
            <a:avLst/>
          </a:prstGeom>
          <a:ln w="12700">
            <a:miter lim="400000"/>
          </a:ln>
        </p:spPr>
      </p:pic>
      <p:pic>
        <p:nvPicPr>
          <p:cNvPr id="112" name="image11.png"/>
          <p:cNvPicPr/>
          <p:nvPr/>
        </p:nvPicPr>
        <p:blipFill>
          <a:blip r:embed="rId3">
            <a:extLst/>
          </a:blip>
          <a:stretch>
            <a:fillRect/>
          </a:stretch>
        </p:blipFill>
        <p:spPr>
          <a:xfrm>
            <a:off x="399282" y="422759"/>
            <a:ext cx="3144542" cy="726892"/>
          </a:xfrm>
          <a:prstGeom prst="rect">
            <a:avLst/>
          </a:prstGeom>
          <a:ln w="12700">
            <a:miter lim="400000"/>
          </a:ln>
        </p:spPr>
      </p:pic>
    </p:spTree>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x">
  <p:cSld name="AL_Separatore1">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sp>
        <p:nvSpPr>
          <p:cNvPr id="114" name="Shape 114"/>
          <p:cNvSpPr>
            <a:spLocks noGrp="1"/>
          </p:cNvSpPr>
          <p:nvPr>
            <p:ph type="title"/>
          </p:nvPr>
        </p:nvSpPr>
        <p:spPr>
          <a:xfrm>
            <a:off x="406400" y="2989451"/>
            <a:ext cx="8417746" cy="704846"/>
          </a:xfrm>
          <a:prstGeom prst="rect">
            <a:avLst/>
          </a:prstGeom>
        </p:spPr>
        <p:txBody>
          <a:bodyPr/>
          <a:lstStyle>
            <a:lvl1pPr>
              <a:lnSpc>
                <a:spcPts val="4400"/>
              </a:lnSpc>
              <a:defRPr>
                <a:solidFill>
                  <a:srgbClr val="FFFFFF"/>
                </a:solidFill>
              </a:defRPr>
            </a:lvl1pPr>
          </a:lstStyle>
          <a:p>
            <a:pPr lvl="0">
              <a:defRPr sz="1800">
                <a:solidFill>
                  <a:srgbClr val="000000"/>
                </a:solidFill>
              </a:defRPr>
            </a:pPr>
            <a:r>
              <a:rPr sz="4300">
                <a:solidFill>
                  <a:srgbClr val="FFFFFF"/>
                </a:solidFill>
              </a:rPr>
              <a:t>Titolo Testo</a:t>
            </a:r>
          </a:p>
        </p:txBody>
      </p:sp>
      <p:sp>
        <p:nvSpPr>
          <p:cNvPr id="115" name="Shape 115"/>
          <p:cNvSpPr>
            <a:spLocks noGrp="1"/>
          </p:cNvSpPr>
          <p:nvPr>
            <p:ph type="body" idx="1"/>
          </p:nvPr>
        </p:nvSpPr>
        <p:spPr>
          <a:xfrm>
            <a:off x="406400" y="3694296"/>
            <a:ext cx="8417746" cy="2381487"/>
          </a:xfrm>
          <a:prstGeom prst="rect">
            <a:avLst/>
          </a:prstGeom>
        </p:spPr>
        <p:txBody>
          <a:bodyPr/>
          <a:lstStyle>
            <a:lvl1pPr>
              <a:lnSpc>
                <a:spcPts val="2600"/>
              </a:lnSpc>
              <a:defRPr>
                <a:solidFill>
                  <a:srgbClr val="4B92DB"/>
                </a:solidFill>
              </a:defRPr>
            </a:lvl1pPr>
            <a:lvl2pPr>
              <a:lnSpc>
                <a:spcPts val="2600"/>
              </a:lnSpc>
              <a:defRPr>
                <a:solidFill>
                  <a:srgbClr val="4B92DB"/>
                </a:solidFill>
              </a:defRPr>
            </a:lvl2pPr>
            <a:lvl3pPr>
              <a:lnSpc>
                <a:spcPts val="2600"/>
              </a:lnSpc>
              <a:defRPr>
                <a:solidFill>
                  <a:srgbClr val="4B92DB"/>
                </a:solidFill>
              </a:defRPr>
            </a:lvl3pPr>
            <a:lvl4pPr>
              <a:lnSpc>
                <a:spcPts val="2600"/>
              </a:lnSpc>
              <a:defRPr>
                <a:solidFill>
                  <a:srgbClr val="4B92DB"/>
                </a:solidFill>
              </a:defRPr>
            </a:lvl4pPr>
            <a:lvl5pPr>
              <a:lnSpc>
                <a:spcPts val="2600"/>
              </a:lnSpc>
              <a:defRPr>
                <a:solidFill>
                  <a:srgbClr val="4B92DB"/>
                </a:solidFill>
              </a:defRPr>
            </a:lvl5pPr>
          </a:lstStyle>
          <a:p>
            <a:pPr lvl="0">
              <a:defRPr sz="1800" b="0" i="0">
                <a:solidFill>
                  <a:srgbClr val="000000"/>
                </a:solidFill>
              </a:defRPr>
            </a:pPr>
            <a:r>
              <a:rPr sz="2500" b="1" i="1">
                <a:solidFill>
                  <a:srgbClr val="4B92DB"/>
                </a:solidFill>
              </a:rPr>
              <a:t>Corpo livello uno</a:t>
            </a:r>
          </a:p>
          <a:p>
            <a:pPr lvl="1">
              <a:defRPr sz="1800" b="0" i="0">
                <a:solidFill>
                  <a:srgbClr val="000000"/>
                </a:solidFill>
              </a:defRPr>
            </a:pPr>
            <a:r>
              <a:rPr sz="2500" b="1" i="1">
                <a:solidFill>
                  <a:srgbClr val="4B92DB"/>
                </a:solidFill>
              </a:rPr>
              <a:t>Corpo livello due</a:t>
            </a:r>
          </a:p>
          <a:p>
            <a:pPr lvl="2">
              <a:defRPr sz="1800" b="0" i="0">
                <a:solidFill>
                  <a:srgbClr val="000000"/>
                </a:solidFill>
              </a:defRPr>
            </a:pPr>
            <a:r>
              <a:rPr sz="2500" b="1" i="1">
                <a:solidFill>
                  <a:srgbClr val="4B92DB"/>
                </a:solidFill>
              </a:rPr>
              <a:t>Corpo livello tre</a:t>
            </a:r>
          </a:p>
          <a:p>
            <a:pPr lvl="3">
              <a:defRPr sz="1800" b="0" i="0">
                <a:solidFill>
                  <a:srgbClr val="000000"/>
                </a:solidFill>
              </a:defRPr>
            </a:pPr>
            <a:r>
              <a:rPr sz="2500" b="1" i="1">
                <a:solidFill>
                  <a:srgbClr val="4B92DB"/>
                </a:solidFill>
              </a:rPr>
              <a:t>Corpo livello quattro</a:t>
            </a:r>
          </a:p>
          <a:p>
            <a:pPr lvl="4">
              <a:defRPr sz="1800" b="0" i="0">
                <a:solidFill>
                  <a:srgbClr val="000000"/>
                </a:solidFill>
              </a:defRPr>
            </a:pPr>
            <a:r>
              <a:rPr sz="2500" b="1" i="1">
                <a:solidFill>
                  <a:srgbClr val="4B92DB"/>
                </a:solidFill>
              </a:rPr>
              <a:t>Livello 5</a:t>
            </a:r>
          </a:p>
        </p:txBody>
      </p:sp>
    </p:spTree>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x">
  <p:cSld name="AL_Separatore2">
    <p:bg>
      <p:bgPr>
        <a:solidFill>
          <a:srgbClr val="4B92DB"/>
        </a:solidFill>
        <a:effectLst/>
      </p:bgPr>
    </p:bg>
    <p:spTree>
      <p:nvGrpSpPr>
        <p:cNvPr id="1" name=""/>
        <p:cNvGrpSpPr/>
        <p:nvPr/>
      </p:nvGrpSpPr>
      <p:grpSpPr>
        <a:xfrm>
          <a:off x="0" y="0"/>
          <a:ext cx="0" cy="0"/>
          <a:chOff x="0" y="0"/>
          <a:chExt cx="0" cy="0"/>
        </a:xfrm>
      </p:grpSpPr>
      <p:sp>
        <p:nvSpPr>
          <p:cNvPr id="117" name="Shape 117"/>
          <p:cNvSpPr>
            <a:spLocks noGrp="1"/>
          </p:cNvSpPr>
          <p:nvPr>
            <p:ph type="title"/>
          </p:nvPr>
        </p:nvSpPr>
        <p:spPr>
          <a:xfrm>
            <a:off x="403224" y="3025363"/>
            <a:ext cx="8420921" cy="3076576"/>
          </a:xfrm>
          <a:prstGeom prst="rect">
            <a:avLst/>
          </a:prstGeom>
        </p:spPr>
        <p:txBody>
          <a:bodyPr/>
          <a:lstStyle>
            <a:lvl1pPr>
              <a:defRPr cap="all">
                <a:solidFill>
                  <a:srgbClr val="FFFFFF"/>
                </a:solidFill>
              </a:defRPr>
            </a:lvl1pPr>
          </a:lstStyle>
          <a:p>
            <a:pPr lvl="0">
              <a:defRPr sz="1800" cap="none">
                <a:solidFill>
                  <a:srgbClr val="000000"/>
                </a:solidFill>
              </a:defRPr>
            </a:pPr>
            <a:r>
              <a:rPr sz="4300" cap="all">
                <a:solidFill>
                  <a:srgbClr val="FFFFFF"/>
                </a:solidFill>
              </a:rPr>
              <a:t>Titolo Testo</a:t>
            </a:r>
          </a:p>
        </p:txBody>
      </p:sp>
      <p:sp>
        <p:nvSpPr>
          <p:cNvPr id="118" name="Shape 118"/>
          <p:cNvSpPr>
            <a:spLocks noGrp="1"/>
          </p:cNvSpPr>
          <p:nvPr>
            <p:ph type="body" idx="1"/>
          </p:nvPr>
        </p:nvSpPr>
        <p:spPr>
          <a:xfrm>
            <a:off x="406400" y="2437695"/>
            <a:ext cx="8417746" cy="587669"/>
          </a:xfrm>
          <a:prstGeom prst="rect">
            <a:avLst/>
          </a:prstGeom>
        </p:spPr>
        <p:txBody>
          <a:bodyPr/>
          <a:lstStyle>
            <a:lvl1pPr>
              <a:lnSpc>
                <a:spcPts val="2600"/>
              </a:lnSpc>
            </a:lvl1pPr>
            <a:lvl2pPr indent="457200">
              <a:lnSpc>
                <a:spcPts val="2600"/>
              </a:lnSpc>
            </a:lvl2pPr>
            <a:lvl3pPr marL="0" indent="914400">
              <a:lnSpc>
                <a:spcPts val="2600"/>
              </a:lnSpc>
              <a:buSzTx/>
              <a:buNone/>
            </a:lvl3pPr>
            <a:lvl4pPr indent="1371600">
              <a:lnSpc>
                <a:spcPts val="2600"/>
              </a:lnSpc>
            </a:lvl4pPr>
            <a:lvl5pPr indent="1828800">
              <a:lnSpc>
                <a:spcPts val="2600"/>
              </a:lnSpc>
            </a:lvl5p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AL_Separatore2">
    <p:bg>
      <p:bgPr>
        <a:solidFill>
          <a:srgbClr val="4B92DB"/>
        </a:solidFill>
        <a:effectLst/>
      </p:bgPr>
    </p:bg>
    <p:spTree>
      <p:nvGrpSpPr>
        <p:cNvPr id="1" name=""/>
        <p:cNvGrpSpPr/>
        <p:nvPr/>
      </p:nvGrpSpPr>
      <p:grpSpPr>
        <a:xfrm>
          <a:off x="0" y="0"/>
          <a:ext cx="0" cy="0"/>
          <a:chOff x="0" y="0"/>
          <a:chExt cx="0" cy="0"/>
        </a:xfrm>
      </p:grpSpPr>
      <p:sp>
        <p:nvSpPr>
          <p:cNvPr id="16" name="Shape 16"/>
          <p:cNvSpPr>
            <a:spLocks noGrp="1"/>
          </p:cNvSpPr>
          <p:nvPr>
            <p:ph type="title"/>
          </p:nvPr>
        </p:nvSpPr>
        <p:spPr>
          <a:xfrm>
            <a:off x="403224" y="3025363"/>
            <a:ext cx="8420921" cy="3076576"/>
          </a:xfrm>
          <a:prstGeom prst="rect">
            <a:avLst/>
          </a:prstGeom>
        </p:spPr>
        <p:txBody>
          <a:bodyPr/>
          <a:lstStyle>
            <a:lvl1pPr>
              <a:defRPr cap="all">
                <a:solidFill>
                  <a:srgbClr val="FFFFFF"/>
                </a:solidFill>
              </a:defRPr>
            </a:lvl1pPr>
          </a:lstStyle>
          <a:p>
            <a:pPr lvl="0">
              <a:defRPr sz="1800" cap="none">
                <a:solidFill>
                  <a:srgbClr val="000000"/>
                </a:solidFill>
              </a:defRPr>
            </a:pPr>
            <a:r>
              <a:rPr sz="4300" cap="all">
                <a:solidFill>
                  <a:srgbClr val="FFFFFF"/>
                </a:solidFill>
              </a:rPr>
              <a:t>Titolo Testo</a:t>
            </a:r>
          </a:p>
        </p:txBody>
      </p:sp>
      <p:sp>
        <p:nvSpPr>
          <p:cNvPr id="17" name="Shape 17"/>
          <p:cNvSpPr>
            <a:spLocks noGrp="1"/>
          </p:cNvSpPr>
          <p:nvPr>
            <p:ph type="body" idx="1"/>
          </p:nvPr>
        </p:nvSpPr>
        <p:spPr>
          <a:xfrm>
            <a:off x="406400" y="2437695"/>
            <a:ext cx="8417746" cy="587669"/>
          </a:xfrm>
          <a:prstGeom prst="rect">
            <a:avLst/>
          </a:prstGeom>
        </p:spPr>
        <p:txBody>
          <a:bodyPr/>
          <a:lstStyle>
            <a:lvl1pPr>
              <a:lnSpc>
                <a:spcPts val="2600"/>
              </a:lnSpc>
            </a:lvl1pPr>
            <a:lvl2pPr indent="457200">
              <a:lnSpc>
                <a:spcPts val="2600"/>
              </a:lnSpc>
            </a:lvl2pPr>
            <a:lvl3pPr marL="0" indent="914400">
              <a:lnSpc>
                <a:spcPts val="2600"/>
              </a:lnSpc>
              <a:buSzTx/>
              <a:buNone/>
            </a:lvl3pPr>
            <a:lvl4pPr indent="1371600">
              <a:lnSpc>
                <a:spcPts val="2600"/>
              </a:lnSpc>
            </a:lvl4pPr>
            <a:lvl5pPr indent="1828800">
              <a:lnSpc>
                <a:spcPts val="2600"/>
              </a:lnSpc>
            </a:lvl5p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Tree>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x">
  <p:cSld name="AL_Separatore3">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120" name="image12.png"/>
          <p:cNvPicPr/>
          <p:nvPr/>
        </p:nvPicPr>
        <p:blipFill>
          <a:blip r:embed="rId2">
            <a:extLst/>
          </a:blip>
          <a:stretch>
            <a:fillRect/>
          </a:stretch>
        </p:blipFill>
        <p:spPr>
          <a:xfrm>
            <a:off x="416600" y="5833169"/>
            <a:ext cx="2617112" cy="604972"/>
          </a:xfrm>
          <a:prstGeom prst="rect">
            <a:avLst/>
          </a:prstGeom>
          <a:ln w="12700">
            <a:miter lim="400000"/>
          </a:ln>
        </p:spPr>
      </p:pic>
    </p:spTree>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type="tx">
  <p:cSld name="AL_testo 1">
    <p:spTree>
      <p:nvGrpSpPr>
        <p:cNvPr id="1" name=""/>
        <p:cNvGrpSpPr/>
        <p:nvPr/>
      </p:nvGrpSpPr>
      <p:grpSpPr>
        <a:xfrm>
          <a:off x="0" y="0"/>
          <a:ext cx="0" cy="0"/>
          <a:chOff x="0" y="0"/>
          <a:chExt cx="0" cy="0"/>
        </a:xfrm>
      </p:grpSpPr>
      <p:sp>
        <p:nvSpPr>
          <p:cNvPr id="122" name="Shape 122"/>
          <p:cNvSpPr>
            <a:spLocks noGrp="1"/>
          </p:cNvSpPr>
          <p:nvPr>
            <p:ph type="title"/>
          </p:nvPr>
        </p:nvSpPr>
        <p:spPr>
          <a:prstGeom prst="rect">
            <a:avLst/>
          </a:prstGeom>
        </p:spPr>
        <p:txBody>
          <a:bodyPr/>
          <a:lstStyle/>
          <a:p>
            <a:pPr lvl="0">
              <a:defRPr sz="1800">
                <a:solidFill>
                  <a:srgbClr val="000000"/>
                </a:solidFill>
              </a:defRPr>
            </a:pPr>
            <a:r>
              <a:rPr sz="4300">
                <a:solidFill>
                  <a:srgbClr val="4B92DB"/>
                </a:solidFill>
              </a:rPr>
              <a:t>Titolo Testo</a:t>
            </a:r>
          </a:p>
        </p:txBody>
      </p:sp>
      <p:sp>
        <p:nvSpPr>
          <p:cNvPr id="123" name="Shape 123"/>
          <p:cNvSpPr>
            <a:spLocks noGrp="1"/>
          </p:cNvSpPr>
          <p:nvPr>
            <p:ph type="body" idx="1"/>
          </p:nvPr>
        </p:nvSpPr>
        <p:spPr>
          <a:prstGeom prst="rect">
            <a:avLst/>
          </a:prstGeom>
        </p:spPr>
        <p:txBody>
          <a:body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
        <p:nvSpPr>
          <p:cNvPr id="124" name="Shape 124"/>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tx">
  <p:cSld name="AL_immagine+testo 1">
    <p:spTree>
      <p:nvGrpSpPr>
        <p:cNvPr id="1" name=""/>
        <p:cNvGrpSpPr/>
        <p:nvPr/>
      </p:nvGrpSpPr>
      <p:grpSpPr>
        <a:xfrm>
          <a:off x="0" y="0"/>
          <a:ext cx="0" cy="0"/>
          <a:chOff x="0" y="0"/>
          <a:chExt cx="0" cy="0"/>
        </a:xfrm>
      </p:grpSpPr>
      <p:sp>
        <p:nvSpPr>
          <p:cNvPr id="126" name="Shape 126"/>
          <p:cNvSpPr>
            <a:spLocks noGrp="1"/>
          </p:cNvSpPr>
          <p:nvPr>
            <p:ph type="title"/>
          </p:nvPr>
        </p:nvSpPr>
        <p:spPr>
          <a:xfrm>
            <a:off x="406400" y="412750"/>
            <a:ext cx="8331521" cy="875306"/>
          </a:xfrm>
          <a:prstGeom prst="rect">
            <a:avLst/>
          </a:prstGeom>
        </p:spPr>
        <p:txBody>
          <a:bodyPr/>
          <a:lstStyle/>
          <a:p>
            <a:pPr lvl="0">
              <a:defRPr sz="1800">
                <a:solidFill>
                  <a:srgbClr val="000000"/>
                </a:solidFill>
              </a:defRPr>
            </a:pPr>
            <a:r>
              <a:rPr sz="4300">
                <a:solidFill>
                  <a:srgbClr val="4B92DB"/>
                </a:solidFill>
              </a:rPr>
              <a:t>Titolo Testo</a:t>
            </a:r>
          </a:p>
        </p:txBody>
      </p:sp>
      <p:sp>
        <p:nvSpPr>
          <p:cNvPr id="127" name="Shape 127"/>
          <p:cNvSpPr>
            <a:spLocks noGrp="1"/>
          </p:cNvSpPr>
          <p:nvPr>
            <p:ph type="body" idx="1"/>
          </p:nvPr>
        </p:nvSpPr>
        <p:spPr>
          <a:xfrm>
            <a:off x="6124147" y="1288055"/>
            <a:ext cx="2700001" cy="5569946"/>
          </a:xfrm>
          <a:prstGeom prst="rect">
            <a:avLst/>
          </a:prstGeom>
        </p:spPr>
        <p:txBody>
          <a:bodyPr/>
          <a:lstStyle>
            <a:lvl1pPr>
              <a:lnSpc>
                <a:spcPts val="2100"/>
              </a:lnSpc>
              <a:defRPr sz="1600" b="0" i="0"/>
            </a:lvl1pPr>
            <a:lvl2pPr>
              <a:lnSpc>
                <a:spcPts val="2100"/>
              </a:lnSpc>
              <a:defRPr sz="1600" b="0" i="0"/>
            </a:lvl2pPr>
            <a:lvl3pPr marL="179999" indent="-179999">
              <a:lnSpc>
                <a:spcPts val="2100"/>
              </a:lnSpc>
              <a:defRPr sz="1600" b="0" i="0"/>
            </a:lvl3pPr>
            <a:lvl4pPr>
              <a:lnSpc>
                <a:spcPts val="2100"/>
              </a:lnSpc>
              <a:defRPr sz="1600" b="0" i="0"/>
            </a:lvl4pPr>
            <a:lvl5pPr>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sp>
        <p:nvSpPr>
          <p:cNvPr id="128" name="Shape 128"/>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type="tx">
  <p:cSld name="AL_immagine+testo 2">
    <p:spTree>
      <p:nvGrpSpPr>
        <p:cNvPr id="1" name=""/>
        <p:cNvGrpSpPr/>
        <p:nvPr/>
      </p:nvGrpSpPr>
      <p:grpSpPr>
        <a:xfrm>
          <a:off x="0" y="0"/>
          <a:ext cx="0" cy="0"/>
          <a:chOff x="0" y="0"/>
          <a:chExt cx="0" cy="0"/>
        </a:xfrm>
      </p:grpSpPr>
      <p:sp>
        <p:nvSpPr>
          <p:cNvPr id="130" name="Shape 130"/>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131" name="Shape 131"/>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132" name="Shape 132"/>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type="tx">
  <p:cSld name="Al_testo 2">
    <p:spTree>
      <p:nvGrpSpPr>
        <p:cNvPr id="1" name=""/>
        <p:cNvGrpSpPr/>
        <p:nvPr/>
      </p:nvGrpSpPr>
      <p:grpSpPr>
        <a:xfrm>
          <a:off x="0" y="0"/>
          <a:ext cx="0" cy="0"/>
          <a:chOff x="0" y="0"/>
          <a:chExt cx="0" cy="0"/>
        </a:xfrm>
      </p:grpSpPr>
      <p:sp>
        <p:nvSpPr>
          <p:cNvPr id="134" name="Shape 134"/>
          <p:cNvSpPr>
            <a:spLocks noGrp="1"/>
          </p:cNvSpPr>
          <p:nvPr>
            <p:ph type="title"/>
          </p:nvPr>
        </p:nvSpPr>
        <p:spPr>
          <a:xfrm>
            <a:off x="406400" y="412750"/>
            <a:ext cx="8331521" cy="2644010"/>
          </a:xfrm>
          <a:prstGeom prst="rect">
            <a:avLst/>
          </a:prstGeom>
        </p:spPr>
        <p:txBody>
          <a:bodyPr/>
          <a:lstStyle/>
          <a:p>
            <a:pPr lvl="0">
              <a:defRPr sz="1800">
                <a:solidFill>
                  <a:srgbClr val="000000"/>
                </a:solidFill>
              </a:defRPr>
            </a:pPr>
            <a:r>
              <a:rPr sz="4300">
                <a:solidFill>
                  <a:srgbClr val="4B92DB"/>
                </a:solidFill>
              </a:rPr>
              <a:t>Titolo Testo</a:t>
            </a:r>
          </a:p>
        </p:txBody>
      </p:sp>
      <p:sp>
        <p:nvSpPr>
          <p:cNvPr id="135" name="Shape 135"/>
          <p:cNvSpPr>
            <a:spLocks noGrp="1"/>
          </p:cNvSpPr>
          <p:nvPr>
            <p:ph type="body" idx="1"/>
          </p:nvPr>
        </p:nvSpPr>
        <p:spPr>
          <a:xfrm>
            <a:off x="406400" y="3307265"/>
            <a:ext cx="8417746" cy="2163317"/>
          </a:xfrm>
          <a:prstGeom prst="rect">
            <a:avLst/>
          </a:prstGeom>
        </p:spPr>
        <p:txBody>
          <a:bodyPr/>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136" name="Shape 136"/>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type="tx">
  <p:cSld name="AL_testo+immagine 3">
    <p:bg>
      <p:bgPr>
        <a:solidFill>
          <a:srgbClr val="FFFFFF"/>
        </a:solidFill>
        <a:effectLst/>
      </p:bgPr>
    </p:bg>
    <p:spTree>
      <p:nvGrpSpPr>
        <p:cNvPr id="1" name=""/>
        <p:cNvGrpSpPr/>
        <p:nvPr/>
      </p:nvGrpSpPr>
      <p:grpSpPr>
        <a:xfrm>
          <a:off x="0" y="0"/>
          <a:ext cx="0" cy="0"/>
          <a:chOff x="0" y="0"/>
          <a:chExt cx="0" cy="0"/>
        </a:xfrm>
      </p:grpSpPr>
      <p:sp>
        <p:nvSpPr>
          <p:cNvPr id="138" name="Shape 138"/>
          <p:cNvSpPr>
            <a:spLocks noGrp="1"/>
          </p:cNvSpPr>
          <p:nvPr>
            <p:ph type="title"/>
          </p:nvPr>
        </p:nvSpPr>
        <p:spPr>
          <a:xfrm>
            <a:off x="406400" y="412750"/>
            <a:ext cx="8417747"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139" name="Shape 139"/>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140" name="Shape 140"/>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type="tx">
  <p:cSld name="AL_testo 3">
    <p:bg>
      <p:bgPr>
        <a:solidFill>
          <a:srgbClr val="FFFFFF"/>
        </a:solidFill>
        <a:effectLst/>
      </p:bgPr>
    </p:bg>
    <p:spTree>
      <p:nvGrpSpPr>
        <p:cNvPr id="1" name=""/>
        <p:cNvGrpSpPr/>
        <p:nvPr/>
      </p:nvGrpSpPr>
      <p:grpSpPr>
        <a:xfrm>
          <a:off x="0" y="0"/>
          <a:ext cx="0" cy="0"/>
          <a:chOff x="0" y="0"/>
          <a:chExt cx="0" cy="0"/>
        </a:xfrm>
      </p:grpSpPr>
      <p:sp>
        <p:nvSpPr>
          <p:cNvPr id="142" name="Shape 142"/>
          <p:cNvSpPr>
            <a:spLocks noGrp="1"/>
          </p:cNvSpPr>
          <p:nvPr>
            <p:ph type="body" idx="1"/>
          </p:nvPr>
        </p:nvSpPr>
        <p:spPr>
          <a:xfrm>
            <a:off x="406400" y="273050"/>
            <a:ext cx="8417746" cy="5853113"/>
          </a:xfrm>
          <a:prstGeom prst="rect">
            <a:avLst/>
          </a:prstGeom>
        </p:spPr>
        <p:txBody>
          <a:bodyPr anchor="ctr"/>
          <a:lstStyle>
            <a:lvl1pPr>
              <a:lnSpc>
                <a:spcPts val="6800"/>
              </a:lnSpc>
              <a:defRPr sz="6000" b="0" i="0" u="sng">
                <a:solidFill>
                  <a:srgbClr val="4B92DB"/>
                </a:solidFill>
                <a:uFill>
                  <a:solidFill>
                    <a:srgbClr val="4B92DB"/>
                  </a:solidFill>
                </a:uFill>
              </a:defRPr>
            </a:lvl1pPr>
            <a:lvl2pPr>
              <a:lnSpc>
                <a:spcPts val="6800"/>
              </a:lnSpc>
              <a:defRPr sz="6000" b="0" i="0" u="sng">
                <a:solidFill>
                  <a:srgbClr val="4B92DB"/>
                </a:solidFill>
                <a:uFill>
                  <a:solidFill>
                    <a:srgbClr val="4B92DB"/>
                  </a:solidFill>
                </a:uFill>
              </a:defRPr>
            </a:lvl2pPr>
            <a:lvl3pPr marL="179999" indent="-179999">
              <a:lnSpc>
                <a:spcPts val="6800"/>
              </a:lnSpc>
              <a:defRPr sz="6000" b="0" i="0" u="sng">
                <a:solidFill>
                  <a:srgbClr val="4B92DB"/>
                </a:solidFill>
                <a:uFill>
                  <a:solidFill>
                    <a:srgbClr val="4B92DB"/>
                  </a:solidFill>
                </a:uFill>
              </a:defRPr>
            </a:lvl3pPr>
            <a:lvl4pPr>
              <a:lnSpc>
                <a:spcPts val="6800"/>
              </a:lnSpc>
              <a:defRPr sz="6000" b="0" i="0" u="sng">
                <a:solidFill>
                  <a:srgbClr val="4B92DB"/>
                </a:solidFill>
                <a:uFill>
                  <a:solidFill>
                    <a:srgbClr val="4B92DB"/>
                  </a:solidFill>
                </a:uFill>
              </a:defRPr>
            </a:lvl4pPr>
            <a:lvl5pPr>
              <a:lnSpc>
                <a:spcPts val="6800"/>
              </a:lnSpc>
              <a:defRPr sz="6000" b="0" i="0" u="sng">
                <a:solidFill>
                  <a:srgbClr val="4B92DB"/>
                </a:solidFill>
                <a:uFill>
                  <a:solidFill>
                    <a:srgbClr val="4B92DB"/>
                  </a:solidFill>
                </a:uFill>
              </a:defRPr>
            </a:lvl5pPr>
          </a:lstStyle>
          <a:p>
            <a:pPr lvl="0">
              <a:defRPr sz="1800" u="none">
                <a:solidFill>
                  <a:srgbClr val="000000"/>
                </a:solidFill>
                <a:uFillTx/>
              </a:defRPr>
            </a:pPr>
            <a:r>
              <a:rPr sz="6000" u="sng">
                <a:solidFill>
                  <a:srgbClr val="4B92DB"/>
                </a:solidFill>
                <a:uFill>
                  <a:solidFill>
                    <a:srgbClr val="4B92DB"/>
                  </a:solidFill>
                </a:uFill>
              </a:rPr>
              <a:t>Corpo livello uno</a:t>
            </a:r>
          </a:p>
          <a:p>
            <a:pPr lvl="1">
              <a:defRPr sz="1800" u="none">
                <a:solidFill>
                  <a:srgbClr val="000000"/>
                </a:solidFill>
                <a:uFillTx/>
              </a:defRPr>
            </a:pPr>
            <a:r>
              <a:rPr sz="6000" u="sng">
                <a:solidFill>
                  <a:srgbClr val="4B92DB"/>
                </a:solidFill>
                <a:uFill>
                  <a:solidFill>
                    <a:srgbClr val="4B92DB"/>
                  </a:solidFill>
                </a:uFill>
              </a:rPr>
              <a:t>Corpo livello due</a:t>
            </a:r>
          </a:p>
          <a:p>
            <a:pPr lvl="2">
              <a:defRPr sz="1800" u="none">
                <a:solidFill>
                  <a:srgbClr val="000000"/>
                </a:solidFill>
                <a:uFillTx/>
              </a:defRPr>
            </a:pPr>
            <a:r>
              <a:rPr sz="6000" u="sng">
                <a:solidFill>
                  <a:srgbClr val="4B92DB"/>
                </a:solidFill>
                <a:uFill>
                  <a:solidFill>
                    <a:srgbClr val="4B92DB"/>
                  </a:solidFill>
                </a:uFill>
              </a:rPr>
              <a:t>Corpo livello tre</a:t>
            </a:r>
          </a:p>
          <a:p>
            <a:pPr lvl="3">
              <a:defRPr sz="1800" u="none">
                <a:solidFill>
                  <a:srgbClr val="000000"/>
                </a:solidFill>
                <a:uFillTx/>
              </a:defRPr>
            </a:pPr>
            <a:r>
              <a:rPr sz="6000" u="sng">
                <a:solidFill>
                  <a:srgbClr val="4B92DB"/>
                </a:solidFill>
                <a:uFill>
                  <a:solidFill>
                    <a:srgbClr val="4B92DB"/>
                  </a:solidFill>
                </a:uFill>
              </a:rPr>
              <a:t>Corpo livello quattro</a:t>
            </a:r>
          </a:p>
          <a:p>
            <a:pPr lvl="4">
              <a:defRPr sz="1800" u="none">
                <a:solidFill>
                  <a:srgbClr val="000000"/>
                </a:solidFill>
                <a:uFillTx/>
              </a:defRPr>
            </a:pPr>
            <a:r>
              <a:rPr sz="6000" u="sng">
                <a:solidFill>
                  <a:srgbClr val="4B92DB"/>
                </a:solidFill>
                <a:uFill>
                  <a:solidFill>
                    <a:srgbClr val="4B92DB"/>
                  </a:solidFill>
                </a:uFill>
              </a:rPr>
              <a:t>Livello 5</a:t>
            </a:r>
          </a:p>
        </p:txBody>
      </p:sp>
      <p:sp>
        <p:nvSpPr>
          <p:cNvPr id="143" name="Shape 143"/>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37.xml><?xml version="1.0" encoding="utf-8"?>
<p:sldLayout xmlns:a="http://schemas.openxmlformats.org/drawingml/2006/main" xmlns:r="http://schemas.openxmlformats.org/officeDocument/2006/relationships" xmlns:p="http://schemas.openxmlformats.org/presentationml/2006/main" type="tx">
  <p:cSld name="AL_titolo+immagine ">
    <p:bg>
      <p:bgPr>
        <a:solidFill>
          <a:srgbClr val="FFFFFF"/>
        </a:solidFill>
        <a:effectLst/>
      </p:bgPr>
    </p:bg>
    <p:spTree>
      <p:nvGrpSpPr>
        <p:cNvPr id="1" name=""/>
        <p:cNvGrpSpPr/>
        <p:nvPr/>
      </p:nvGrpSpPr>
      <p:grpSpPr>
        <a:xfrm>
          <a:off x="0" y="0"/>
          <a:ext cx="0" cy="0"/>
          <a:chOff x="0" y="0"/>
          <a:chExt cx="0" cy="0"/>
        </a:xfrm>
      </p:grpSpPr>
      <p:sp>
        <p:nvSpPr>
          <p:cNvPr id="145" name="Shape 145"/>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146" name="Shape 146"/>
          <p:cNvSpPr>
            <a:spLocks noGrp="1"/>
          </p:cNvSpPr>
          <p:nvPr>
            <p:ph type="body" idx="1"/>
          </p:nvPr>
        </p:nvSpPr>
        <p:spPr>
          <a:xfrm>
            <a:off x="406400" y="1309927"/>
            <a:ext cx="8417747" cy="4842119"/>
          </a:xfrm>
          <a:prstGeom prst="rect">
            <a:avLst/>
          </a:prstGeom>
        </p:spPr>
        <p:txBody>
          <a:bodyPr/>
          <a:lstStyle>
            <a:lvl1pPr>
              <a:lnSpc>
                <a:spcPts val="3400"/>
              </a:lnSpc>
              <a:defRPr sz="2800"/>
            </a:lvl1pPr>
            <a:lvl2pPr>
              <a:lnSpc>
                <a:spcPts val="3400"/>
              </a:lnSpc>
              <a:defRPr sz="2800"/>
            </a:lvl2pPr>
            <a:lvl3pPr marL="252000" indent="-252000">
              <a:lnSpc>
                <a:spcPts val="3400"/>
              </a:lnSpc>
              <a:defRPr sz="2800"/>
            </a:lvl3pPr>
            <a:lvl4pPr>
              <a:lnSpc>
                <a:spcPts val="3400"/>
              </a:lnSpc>
              <a:defRPr sz="2800"/>
            </a:lvl4pPr>
            <a:lvl5pPr>
              <a:lnSpc>
                <a:spcPts val="3400"/>
              </a:lnSpc>
              <a:defRPr sz="2800"/>
            </a:lvl5pPr>
          </a:lstStyle>
          <a:p>
            <a:pPr lvl="0">
              <a:defRPr sz="1800" b="0" i="0">
                <a:solidFill>
                  <a:srgbClr val="000000"/>
                </a:solidFill>
              </a:defRPr>
            </a:pPr>
            <a:r>
              <a:rPr sz="2800" b="1" i="1">
                <a:solidFill>
                  <a:srgbClr val="004288"/>
                </a:solidFill>
              </a:rPr>
              <a:t>Corpo livello uno</a:t>
            </a:r>
          </a:p>
          <a:p>
            <a:pPr lvl="1">
              <a:defRPr sz="1800" b="0" i="0">
                <a:solidFill>
                  <a:srgbClr val="000000"/>
                </a:solidFill>
              </a:defRPr>
            </a:pPr>
            <a:r>
              <a:rPr sz="2800" b="1" i="1">
                <a:solidFill>
                  <a:srgbClr val="004288"/>
                </a:solidFill>
              </a:rPr>
              <a:t>Corpo livello due</a:t>
            </a:r>
          </a:p>
          <a:p>
            <a:pPr lvl="2">
              <a:defRPr sz="1800" b="0" i="0">
                <a:solidFill>
                  <a:srgbClr val="000000"/>
                </a:solidFill>
              </a:defRPr>
            </a:pPr>
            <a:r>
              <a:rPr sz="2800" b="1" i="1">
                <a:solidFill>
                  <a:srgbClr val="004288"/>
                </a:solidFill>
              </a:rPr>
              <a:t>Corpo livello tre</a:t>
            </a:r>
          </a:p>
          <a:p>
            <a:pPr lvl="3">
              <a:defRPr sz="1800" b="0" i="0">
                <a:solidFill>
                  <a:srgbClr val="000000"/>
                </a:solidFill>
              </a:defRPr>
            </a:pPr>
            <a:r>
              <a:rPr sz="2800" b="1" i="1">
                <a:solidFill>
                  <a:srgbClr val="004288"/>
                </a:solidFill>
              </a:rPr>
              <a:t>Corpo livello quattro</a:t>
            </a:r>
          </a:p>
          <a:p>
            <a:pPr lvl="4">
              <a:defRPr sz="1800" b="0" i="0">
                <a:solidFill>
                  <a:srgbClr val="000000"/>
                </a:solidFill>
              </a:defRPr>
            </a:pPr>
            <a:r>
              <a:rPr sz="2800" b="1" i="1">
                <a:solidFill>
                  <a:srgbClr val="004288"/>
                </a:solidFill>
              </a:rPr>
              <a:t>Livello 5</a:t>
            </a:r>
          </a:p>
        </p:txBody>
      </p:sp>
      <p:sp>
        <p:nvSpPr>
          <p:cNvPr id="147" name="Shape 147"/>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38.xml><?xml version="1.0" encoding="utf-8"?>
<p:sldLayout xmlns:a="http://schemas.openxmlformats.org/drawingml/2006/main" xmlns:r="http://schemas.openxmlformats.org/officeDocument/2006/relationships" xmlns:p="http://schemas.openxmlformats.org/presentationml/2006/main" type="tx">
  <p:cSld name="Chiusura">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149" name="image12.png"/>
          <p:cNvPicPr/>
          <p:nvPr/>
        </p:nvPicPr>
        <p:blipFill>
          <a:blip r:embed="rId2">
            <a:extLst/>
          </a:blip>
          <a:stretch>
            <a:fillRect/>
          </a:stretch>
        </p:blipFill>
        <p:spPr>
          <a:xfrm>
            <a:off x="416600" y="411246"/>
            <a:ext cx="2617112" cy="604973"/>
          </a:xfrm>
          <a:prstGeom prst="rect">
            <a:avLst/>
          </a:prstGeom>
          <a:ln w="12700">
            <a:miter lim="400000"/>
          </a:ln>
        </p:spPr>
      </p:pic>
      <p:sp>
        <p:nvSpPr>
          <p:cNvPr id="150" name="Shape 150"/>
          <p:cNvSpPr/>
          <p:nvPr/>
        </p:nvSpPr>
        <p:spPr>
          <a:xfrm>
            <a:off x="385300" y="5392332"/>
            <a:ext cx="2676769" cy="1256754"/>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nSpc>
                <a:spcPts val="1400"/>
              </a:lnSpc>
            </a:pPr>
            <a:r>
              <a:rPr sz="1300" dirty="0">
                <a:solidFill>
                  <a:srgbClr val="FFFFFF"/>
                </a:solidFill>
              </a:rPr>
              <a:t>www.assolombarda.it</a:t>
            </a:r>
          </a:p>
          <a:p>
            <a:pPr lvl="0">
              <a:lnSpc>
                <a:spcPts val="1400"/>
              </a:lnSpc>
            </a:pPr>
            <a:r>
              <a:rPr sz="1300" dirty="0">
                <a:solidFill>
                  <a:srgbClr val="FFFFFF"/>
                </a:solidFill>
              </a:rPr>
              <a:t>www.farvolaremilano.it</a:t>
            </a:r>
          </a:p>
          <a:p>
            <a:pPr lvl="0">
              <a:lnSpc>
                <a:spcPts val="1400"/>
              </a:lnSpc>
            </a:pPr>
            <a:r>
              <a:rPr sz="1300" dirty="0">
                <a:solidFill>
                  <a:srgbClr val="FFFFFF"/>
                </a:solidFill>
              </a:rPr>
              <a:t>www.assolombardanews.it</a:t>
            </a:r>
          </a:p>
          <a:p>
            <a:pPr lvl="0">
              <a:lnSpc>
                <a:spcPts val="1400"/>
              </a:lnSpc>
            </a:pPr>
            <a:r>
              <a:rPr sz="1300" dirty="0">
                <a:solidFill>
                  <a:srgbClr val="FFFFFF"/>
                </a:solidFill>
              </a:rPr>
              <a:t>     @assolombarda</a:t>
            </a:r>
          </a:p>
          <a:p>
            <a:pPr lvl="0">
              <a:lnSpc>
                <a:spcPts val="1400"/>
              </a:lnSpc>
            </a:pPr>
            <a:r>
              <a:rPr sz="1300" dirty="0">
                <a:solidFill>
                  <a:srgbClr val="FFFFFF"/>
                </a:solidFill>
              </a:rPr>
              <a:t>     company/assolombarda</a:t>
            </a:r>
          </a:p>
          <a:p>
            <a:pPr lvl="0">
              <a:lnSpc>
                <a:spcPts val="1400"/>
              </a:lnSpc>
            </a:pPr>
            <a:r>
              <a:rPr sz="1300" dirty="0">
                <a:solidFill>
                  <a:srgbClr val="FFFFFF"/>
                </a:solidFill>
              </a:rPr>
              <a:t>     AssolombardaTV</a:t>
            </a:r>
          </a:p>
          <a:p>
            <a:pPr lvl="0">
              <a:lnSpc>
                <a:spcPts val="1400"/>
              </a:lnSpc>
            </a:pPr>
            <a:r>
              <a:rPr sz="1300" dirty="0">
                <a:solidFill>
                  <a:srgbClr val="FFFFFF"/>
                </a:solidFill>
              </a:rPr>
              <a:t>     @assolombarda</a:t>
            </a:r>
          </a:p>
        </p:txBody>
      </p:sp>
      <p:pic>
        <p:nvPicPr>
          <p:cNvPr id="151" name="image13.png"/>
          <p:cNvPicPr/>
          <p:nvPr/>
        </p:nvPicPr>
        <p:blipFill>
          <a:blip r:embed="rId3">
            <a:extLst/>
          </a:blip>
          <a:stretch>
            <a:fillRect/>
          </a:stretch>
        </p:blipFill>
        <p:spPr>
          <a:xfrm>
            <a:off x="308172" y="5898408"/>
            <a:ext cx="323090" cy="225553"/>
          </a:xfrm>
          <a:prstGeom prst="rect">
            <a:avLst/>
          </a:prstGeom>
          <a:ln w="12700">
            <a:miter lim="400000"/>
          </a:ln>
        </p:spPr>
      </p:pic>
      <p:pic>
        <p:nvPicPr>
          <p:cNvPr id="152" name="image14.png"/>
          <p:cNvPicPr/>
          <p:nvPr/>
        </p:nvPicPr>
        <p:blipFill>
          <a:blip r:embed="rId4">
            <a:extLst/>
          </a:blip>
          <a:stretch>
            <a:fillRect/>
          </a:stretch>
        </p:blipFill>
        <p:spPr>
          <a:xfrm>
            <a:off x="289122" y="6064861"/>
            <a:ext cx="304802" cy="225553"/>
          </a:xfrm>
          <a:prstGeom prst="rect">
            <a:avLst/>
          </a:prstGeom>
          <a:ln w="12700">
            <a:miter lim="400000"/>
          </a:ln>
        </p:spPr>
      </p:pic>
      <p:pic>
        <p:nvPicPr>
          <p:cNvPr id="153" name="image15.png"/>
          <p:cNvPicPr/>
          <p:nvPr/>
        </p:nvPicPr>
        <p:blipFill>
          <a:blip r:embed="rId5">
            <a:extLst/>
          </a:blip>
          <a:stretch>
            <a:fillRect/>
          </a:stretch>
        </p:blipFill>
        <p:spPr>
          <a:xfrm>
            <a:off x="333318" y="6263009"/>
            <a:ext cx="216409" cy="210313"/>
          </a:xfrm>
          <a:prstGeom prst="rect">
            <a:avLst/>
          </a:prstGeom>
          <a:ln w="12700">
            <a:miter lim="400000"/>
          </a:ln>
        </p:spPr>
      </p:pic>
      <p:pic>
        <p:nvPicPr>
          <p:cNvPr id="154" name="image16.png"/>
          <p:cNvPicPr/>
          <p:nvPr/>
        </p:nvPicPr>
        <p:blipFill>
          <a:blip r:embed="rId6">
            <a:extLst/>
          </a:blip>
          <a:stretch>
            <a:fillRect/>
          </a:stretch>
        </p:blipFill>
        <p:spPr>
          <a:xfrm>
            <a:off x="320647" y="6408032"/>
            <a:ext cx="256034" cy="274322"/>
          </a:xfrm>
          <a:prstGeom prst="rect">
            <a:avLst/>
          </a:prstGeom>
          <a:ln w="12700">
            <a:miter lim="400000"/>
          </a:ln>
        </p:spPr>
      </p:pic>
    </p:spTree>
  </p:cSld>
  <p:clrMapOvr>
    <a:masterClrMapping/>
  </p:clrMapOvr>
  <p:transition spd="med"/>
</p:sldLayout>
</file>

<file path=ppt/slideLayouts/slideLayout39.xml><?xml version="1.0" encoding="utf-8"?>
<p:sldLayout xmlns:a="http://schemas.openxmlformats.org/drawingml/2006/main" xmlns:r="http://schemas.openxmlformats.org/officeDocument/2006/relationships" xmlns:p="http://schemas.openxmlformats.org/presentationml/2006/main" type="tx">
  <p:cSld name="Diapositiva titolo">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56" name="Shape 156"/>
          <p:cNvSpPr/>
          <p:nvPr/>
        </p:nvSpPr>
        <p:spPr>
          <a:xfrm>
            <a:off x="491318" y="6428096"/>
            <a:ext cx="1828801" cy="27699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defTabSz="914400">
              <a:defRPr sz="1200">
                <a:solidFill>
                  <a:srgbClr val="002060"/>
                </a:solidFill>
              </a:defRPr>
            </a:lvl1pPr>
          </a:lstStyle>
          <a:p>
            <a:pPr lvl="0">
              <a:defRPr sz="1800">
                <a:solidFill>
                  <a:srgbClr val="000000"/>
                </a:solidFill>
              </a:defRPr>
            </a:pPr>
            <a:r>
              <a:rPr sz="1200" dirty="0">
                <a:solidFill>
                  <a:srgbClr val="002060"/>
                </a:solidFill>
              </a:rPr>
              <a:t>19 giugno 2014</a:t>
            </a:r>
          </a:p>
        </p:txBody>
      </p:sp>
      <p:sp>
        <p:nvSpPr>
          <p:cNvPr id="157" name="Shape 157"/>
          <p:cNvSpPr/>
          <p:nvPr/>
        </p:nvSpPr>
        <p:spPr>
          <a:xfrm>
            <a:off x="2320119" y="6428096"/>
            <a:ext cx="4339989" cy="43088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ctr" defTabSz="914400"/>
            <a:r>
              <a:rPr sz="1200" dirty="0">
                <a:solidFill>
                  <a:srgbClr val="002060"/>
                </a:solidFill>
              </a:rPr>
              <a:t>Settore Fisco e Diritto d’Impresa – Nicoletta Galvani</a:t>
            </a:r>
            <a:endParaRPr dirty="0">
              <a:latin typeface="Calibri"/>
              <a:ea typeface="Calibri"/>
              <a:cs typeface="Calibri"/>
              <a:sym typeface="Calibri"/>
            </a:endParaRPr>
          </a:p>
          <a:p>
            <a:pPr lvl="0" algn="ctr" defTabSz="914400"/>
            <a:r>
              <a:rPr sz="1000" dirty="0">
                <a:solidFill>
                  <a:srgbClr val="003366"/>
                </a:solidFill>
                <a:latin typeface="Calibri"/>
                <a:ea typeface="Calibri"/>
                <a:cs typeface="Calibri"/>
                <a:sym typeface="Calibri"/>
              </a:rPr>
              <a:t>Copyright © 2014 Assolombarda</a:t>
            </a:r>
            <a:endParaRPr sz="1000" dirty="0">
              <a:latin typeface="Calibri"/>
              <a:ea typeface="Calibri"/>
              <a:cs typeface="Calibri"/>
              <a:sym typeface="Calibri"/>
            </a:endParaRPr>
          </a:p>
        </p:txBody>
      </p:sp>
      <p:sp>
        <p:nvSpPr>
          <p:cNvPr id="158" name="Shape 158"/>
          <p:cNvSpPr>
            <a:spLocks noGrp="1"/>
          </p:cNvSpPr>
          <p:nvPr>
            <p:ph type="sldNum" sz="quarter" idx="2"/>
          </p:nvPr>
        </p:nvSpPr>
        <p:spPr>
          <a:xfrm>
            <a:off x="6759575" y="6496367"/>
            <a:ext cx="2133600" cy="269241"/>
          </a:xfrm>
          <a:prstGeom prst="rect">
            <a:avLst/>
          </a:prstGeom>
        </p:spPr>
        <p:txBody>
          <a:bodyPr lIns="45719" tIns="45719" rIns="45719" bIns="45719" anchor="ctr"/>
          <a:lstStyle>
            <a:lvl1pPr>
              <a:defRPr>
                <a:solidFill>
                  <a:srgbClr val="888888"/>
                </a:solidFill>
                <a:latin typeface="Calibri"/>
                <a:ea typeface="Calibri"/>
                <a:cs typeface="Calibri"/>
                <a:sym typeface="Calibri"/>
              </a:defRPr>
            </a:lvl1pPr>
          </a:lstStyle>
          <a:p>
            <a:pPr lvl="0"/>
            <a:fld id="{86CB4B4D-7CA3-9044-876B-883B54F8677D}" type="slidenum">
              <a:t>‹N›</a:t>
            </a:fld>
            <a:endParaRPr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AL_Separatore3">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19" name="image3.png" descr="AL_standard_EXE_WHITE_RGB.png"/>
          <p:cNvPicPr/>
          <p:nvPr/>
        </p:nvPicPr>
        <p:blipFill>
          <a:blip r:embed="rId2">
            <a:extLst/>
          </a:blip>
          <a:stretch>
            <a:fillRect/>
          </a:stretch>
        </p:blipFill>
        <p:spPr>
          <a:xfrm>
            <a:off x="423745" y="5833169"/>
            <a:ext cx="2321113" cy="612001"/>
          </a:xfrm>
          <a:prstGeom prst="rect">
            <a:avLst/>
          </a:prstGeom>
          <a:ln w="12700">
            <a:miter lim="400000"/>
          </a:ln>
        </p:spPr>
      </p:pic>
    </p:spTree>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type="tx">
  <p:cSld name="Titolo e contenuto">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60" name="Shape 160"/>
          <p:cNvSpPr/>
          <p:nvPr/>
        </p:nvSpPr>
        <p:spPr>
          <a:xfrm>
            <a:off x="491318" y="6428096"/>
            <a:ext cx="1828801" cy="27699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defTabSz="914400">
              <a:defRPr sz="1200">
                <a:solidFill>
                  <a:srgbClr val="002060"/>
                </a:solidFill>
              </a:defRPr>
            </a:lvl1pPr>
          </a:lstStyle>
          <a:p>
            <a:pPr lvl="0">
              <a:defRPr sz="1800">
                <a:solidFill>
                  <a:srgbClr val="000000"/>
                </a:solidFill>
              </a:defRPr>
            </a:pPr>
            <a:r>
              <a:rPr sz="1200" dirty="0">
                <a:solidFill>
                  <a:srgbClr val="002060"/>
                </a:solidFill>
              </a:rPr>
              <a:t>19 giugno 2014</a:t>
            </a:r>
          </a:p>
        </p:txBody>
      </p:sp>
      <p:sp>
        <p:nvSpPr>
          <p:cNvPr id="161" name="Shape 161"/>
          <p:cNvSpPr/>
          <p:nvPr/>
        </p:nvSpPr>
        <p:spPr>
          <a:xfrm>
            <a:off x="2320119" y="6428096"/>
            <a:ext cx="4339989" cy="43088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ctr" defTabSz="914400"/>
            <a:r>
              <a:rPr sz="1200" dirty="0">
                <a:solidFill>
                  <a:srgbClr val="002060"/>
                </a:solidFill>
              </a:rPr>
              <a:t>Settore Fisco e Diritto d’Impresa – Nicoletta Galvani</a:t>
            </a:r>
            <a:endParaRPr dirty="0">
              <a:latin typeface="Calibri"/>
              <a:ea typeface="Calibri"/>
              <a:cs typeface="Calibri"/>
              <a:sym typeface="Calibri"/>
            </a:endParaRPr>
          </a:p>
          <a:p>
            <a:pPr lvl="0" algn="ctr" defTabSz="914400"/>
            <a:r>
              <a:rPr sz="1000" dirty="0">
                <a:solidFill>
                  <a:srgbClr val="003366"/>
                </a:solidFill>
                <a:latin typeface="Calibri"/>
                <a:ea typeface="Calibri"/>
                <a:cs typeface="Calibri"/>
                <a:sym typeface="Calibri"/>
              </a:rPr>
              <a:t>Copyright © 2014 Assolombarda</a:t>
            </a:r>
            <a:endParaRPr sz="1000" dirty="0">
              <a:latin typeface="Calibri"/>
              <a:ea typeface="Calibri"/>
              <a:cs typeface="Calibri"/>
              <a:sym typeface="Calibri"/>
            </a:endParaRPr>
          </a:p>
        </p:txBody>
      </p:sp>
      <p:sp>
        <p:nvSpPr>
          <p:cNvPr id="162" name="Shape 162"/>
          <p:cNvSpPr>
            <a:spLocks noGrp="1"/>
          </p:cNvSpPr>
          <p:nvPr>
            <p:ph type="sldNum" sz="quarter" idx="2"/>
          </p:nvPr>
        </p:nvSpPr>
        <p:spPr>
          <a:xfrm>
            <a:off x="6759575" y="6496367"/>
            <a:ext cx="2133600" cy="269241"/>
          </a:xfrm>
          <a:prstGeom prst="rect">
            <a:avLst/>
          </a:prstGeom>
        </p:spPr>
        <p:txBody>
          <a:bodyPr lIns="45719" tIns="45719" rIns="45719" bIns="45719" anchor="ctr"/>
          <a:lstStyle>
            <a:lvl1pPr>
              <a:defRPr>
                <a:solidFill>
                  <a:srgbClr val="888888"/>
                </a:solidFill>
                <a:latin typeface="Calibri"/>
                <a:ea typeface="Calibri"/>
                <a:cs typeface="Calibri"/>
                <a:sym typeface="Calibri"/>
              </a:defRPr>
            </a:lvl1pPr>
          </a:lstStyle>
          <a:p>
            <a:pPr lvl="0"/>
            <a:fld id="{86CB4B4D-7CA3-9044-876B-883B54F8677D}" type="slidenum">
              <a:t>‹N›</a:t>
            </a:fld>
            <a:endParaRPr dirty="0"/>
          </a:p>
        </p:txBody>
      </p:sp>
    </p:spTree>
  </p:cSld>
  <p:clrMapOvr>
    <a:masterClrMapping/>
  </p:clrMapOvr>
  <p:transition spd="med"/>
</p:sldLayout>
</file>

<file path=ppt/slideLayouts/slideLayout41.xml><?xml version="1.0" encoding="utf-8"?>
<p:sldLayout xmlns:a="http://schemas.openxmlformats.org/drawingml/2006/main" xmlns:r="http://schemas.openxmlformats.org/officeDocument/2006/relationships" xmlns:p="http://schemas.openxmlformats.org/presentationml/2006/main" type="tx">
  <p:cSld name="Intestazione sezione">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64" name="Shape 164"/>
          <p:cNvSpPr/>
          <p:nvPr/>
        </p:nvSpPr>
        <p:spPr>
          <a:xfrm>
            <a:off x="491318" y="6428096"/>
            <a:ext cx="1828801" cy="27699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defTabSz="914400">
              <a:defRPr sz="1200">
                <a:solidFill>
                  <a:srgbClr val="002060"/>
                </a:solidFill>
              </a:defRPr>
            </a:lvl1pPr>
          </a:lstStyle>
          <a:p>
            <a:pPr lvl="0">
              <a:defRPr sz="1800">
                <a:solidFill>
                  <a:srgbClr val="000000"/>
                </a:solidFill>
              </a:defRPr>
            </a:pPr>
            <a:r>
              <a:rPr sz="1200" dirty="0">
                <a:solidFill>
                  <a:srgbClr val="002060"/>
                </a:solidFill>
              </a:rPr>
              <a:t>19 giugno 2014</a:t>
            </a:r>
          </a:p>
        </p:txBody>
      </p:sp>
      <p:sp>
        <p:nvSpPr>
          <p:cNvPr id="165" name="Shape 165"/>
          <p:cNvSpPr/>
          <p:nvPr/>
        </p:nvSpPr>
        <p:spPr>
          <a:xfrm>
            <a:off x="2320119" y="6428096"/>
            <a:ext cx="4339989" cy="43088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ctr" defTabSz="914400"/>
            <a:r>
              <a:rPr sz="1200" dirty="0">
                <a:solidFill>
                  <a:srgbClr val="002060"/>
                </a:solidFill>
              </a:rPr>
              <a:t>Settore Fisco e Diritto d’Impresa – Nicoletta Galvani</a:t>
            </a:r>
            <a:endParaRPr dirty="0">
              <a:latin typeface="Calibri"/>
              <a:ea typeface="Calibri"/>
              <a:cs typeface="Calibri"/>
              <a:sym typeface="Calibri"/>
            </a:endParaRPr>
          </a:p>
          <a:p>
            <a:pPr lvl="0" algn="ctr" defTabSz="914400"/>
            <a:r>
              <a:rPr sz="1000" dirty="0">
                <a:solidFill>
                  <a:srgbClr val="003366"/>
                </a:solidFill>
                <a:latin typeface="Calibri"/>
                <a:ea typeface="Calibri"/>
                <a:cs typeface="Calibri"/>
                <a:sym typeface="Calibri"/>
              </a:rPr>
              <a:t>Copyright © 2014 Assolombarda</a:t>
            </a:r>
            <a:endParaRPr sz="1000" dirty="0">
              <a:latin typeface="Calibri"/>
              <a:ea typeface="Calibri"/>
              <a:cs typeface="Calibri"/>
              <a:sym typeface="Calibri"/>
            </a:endParaRPr>
          </a:p>
        </p:txBody>
      </p:sp>
      <p:sp>
        <p:nvSpPr>
          <p:cNvPr id="166" name="Shape 166"/>
          <p:cNvSpPr>
            <a:spLocks noGrp="1"/>
          </p:cNvSpPr>
          <p:nvPr>
            <p:ph type="sldNum" sz="quarter" idx="2"/>
          </p:nvPr>
        </p:nvSpPr>
        <p:spPr>
          <a:xfrm>
            <a:off x="6759575" y="6496367"/>
            <a:ext cx="2133600" cy="269241"/>
          </a:xfrm>
          <a:prstGeom prst="rect">
            <a:avLst/>
          </a:prstGeom>
        </p:spPr>
        <p:txBody>
          <a:bodyPr lIns="45719" tIns="45719" rIns="45719" bIns="45719" anchor="ctr"/>
          <a:lstStyle>
            <a:lvl1pPr>
              <a:defRPr>
                <a:solidFill>
                  <a:srgbClr val="888888"/>
                </a:solidFill>
                <a:latin typeface="Calibri"/>
                <a:ea typeface="Calibri"/>
                <a:cs typeface="Calibri"/>
                <a:sym typeface="Calibri"/>
              </a:defRPr>
            </a:lvl1pPr>
          </a:lstStyle>
          <a:p>
            <a:pPr lvl="0"/>
            <a:fld id="{86CB4B4D-7CA3-9044-876B-883B54F8677D}" type="slidenum">
              <a:t>‹N›</a:t>
            </a:fld>
            <a:endParaRPr dirty="0"/>
          </a:p>
        </p:txBody>
      </p:sp>
    </p:spTree>
  </p:cSld>
  <p:clrMapOvr>
    <a:masterClrMapping/>
  </p:clrMapOvr>
  <p:transition spd="med"/>
</p:sldLayout>
</file>

<file path=ppt/slideLayouts/slideLayout42.xml><?xml version="1.0" encoding="utf-8"?>
<p:sldLayout xmlns:a="http://schemas.openxmlformats.org/drawingml/2006/main" xmlns:r="http://schemas.openxmlformats.org/officeDocument/2006/relationships" xmlns:p="http://schemas.openxmlformats.org/presentationml/2006/main" type="tx">
  <p:cSld name="Due contenuti">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68" name="Shape 168"/>
          <p:cNvSpPr/>
          <p:nvPr/>
        </p:nvSpPr>
        <p:spPr>
          <a:xfrm>
            <a:off x="491318" y="6428096"/>
            <a:ext cx="1828801" cy="27699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defTabSz="914400">
              <a:defRPr sz="1200">
                <a:solidFill>
                  <a:srgbClr val="002060"/>
                </a:solidFill>
              </a:defRPr>
            </a:lvl1pPr>
          </a:lstStyle>
          <a:p>
            <a:pPr lvl="0">
              <a:defRPr sz="1800">
                <a:solidFill>
                  <a:srgbClr val="000000"/>
                </a:solidFill>
              </a:defRPr>
            </a:pPr>
            <a:r>
              <a:rPr sz="1200" dirty="0">
                <a:solidFill>
                  <a:srgbClr val="002060"/>
                </a:solidFill>
              </a:rPr>
              <a:t>19 giugno 2014</a:t>
            </a:r>
          </a:p>
        </p:txBody>
      </p:sp>
      <p:sp>
        <p:nvSpPr>
          <p:cNvPr id="169" name="Shape 169"/>
          <p:cNvSpPr/>
          <p:nvPr/>
        </p:nvSpPr>
        <p:spPr>
          <a:xfrm>
            <a:off x="2320119" y="6428096"/>
            <a:ext cx="4339989" cy="43088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ctr" defTabSz="914400"/>
            <a:r>
              <a:rPr sz="1200" dirty="0">
                <a:solidFill>
                  <a:srgbClr val="002060"/>
                </a:solidFill>
              </a:rPr>
              <a:t>Settore Fisco e Diritto d’Impresa – Nicoletta Galvani</a:t>
            </a:r>
            <a:endParaRPr dirty="0">
              <a:latin typeface="Calibri"/>
              <a:ea typeface="Calibri"/>
              <a:cs typeface="Calibri"/>
              <a:sym typeface="Calibri"/>
            </a:endParaRPr>
          </a:p>
          <a:p>
            <a:pPr lvl="0" algn="ctr" defTabSz="914400"/>
            <a:r>
              <a:rPr sz="1000" dirty="0">
                <a:solidFill>
                  <a:srgbClr val="003366"/>
                </a:solidFill>
                <a:latin typeface="Calibri"/>
                <a:ea typeface="Calibri"/>
                <a:cs typeface="Calibri"/>
                <a:sym typeface="Calibri"/>
              </a:rPr>
              <a:t>Copyright © 2014 Assolombarda</a:t>
            </a:r>
            <a:endParaRPr sz="1000" dirty="0">
              <a:latin typeface="Calibri"/>
              <a:ea typeface="Calibri"/>
              <a:cs typeface="Calibri"/>
              <a:sym typeface="Calibri"/>
            </a:endParaRPr>
          </a:p>
        </p:txBody>
      </p:sp>
      <p:sp>
        <p:nvSpPr>
          <p:cNvPr id="170" name="Shape 170"/>
          <p:cNvSpPr>
            <a:spLocks noGrp="1"/>
          </p:cNvSpPr>
          <p:nvPr>
            <p:ph type="sldNum" sz="quarter" idx="2"/>
          </p:nvPr>
        </p:nvSpPr>
        <p:spPr>
          <a:xfrm>
            <a:off x="6759575" y="6496367"/>
            <a:ext cx="2133600" cy="269241"/>
          </a:xfrm>
          <a:prstGeom prst="rect">
            <a:avLst/>
          </a:prstGeom>
        </p:spPr>
        <p:txBody>
          <a:bodyPr lIns="45719" tIns="45719" rIns="45719" bIns="45719" anchor="ctr"/>
          <a:lstStyle>
            <a:lvl1pPr>
              <a:defRPr>
                <a:solidFill>
                  <a:srgbClr val="888888"/>
                </a:solidFill>
                <a:latin typeface="Calibri"/>
                <a:ea typeface="Calibri"/>
                <a:cs typeface="Calibri"/>
                <a:sym typeface="Calibri"/>
              </a:defRPr>
            </a:lvl1pPr>
          </a:lstStyle>
          <a:p>
            <a:pPr lvl="0"/>
            <a:fld id="{86CB4B4D-7CA3-9044-876B-883B54F8677D}" type="slidenum">
              <a:t>‹N›</a:t>
            </a:fld>
            <a:endParaRPr dirty="0"/>
          </a:p>
        </p:txBody>
      </p:sp>
    </p:spTree>
  </p:cSld>
  <p:clrMapOvr>
    <a:masterClrMapping/>
  </p:clrMapOvr>
  <p:transition spd="med"/>
</p:sldLayout>
</file>

<file path=ppt/slideLayouts/slideLayout43.xml><?xml version="1.0" encoding="utf-8"?>
<p:sldLayout xmlns:a="http://schemas.openxmlformats.org/drawingml/2006/main" xmlns:r="http://schemas.openxmlformats.org/officeDocument/2006/relationships" xmlns:p="http://schemas.openxmlformats.org/presentationml/2006/main" type="tx">
  <p:cSld name="Solo titolo">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72" name="Shape 172"/>
          <p:cNvSpPr/>
          <p:nvPr/>
        </p:nvSpPr>
        <p:spPr>
          <a:xfrm>
            <a:off x="491318" y="6428096"/>
            <a:ext cx="1828801" cy="27699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lvl1pPr defTabSz="914400">
              <a:defRPr sz="1200">
                <a:solidFill>
                  <a:srgbClr val="002060"/>
                </a:solidFill>
              </a:defRPr>
            </a:lvl1pPr>
          </a:lstStyle>
          <a:p>
            <a:pPr lvl="0">
              <a:defRPr sz="1800">
                <a:solidFill>
                  <a:srgbClr val="000000"/>
                </a:solidFill>
              </a:defRPr>
            </a:pPr>
            <a:r>
              <a:rPr sz="1200" dirty="0">
                <a:solidFill>
                  <a:srgbClr val="002060"/>
                </a:solidFill>
              </a:rPr>
              <a:t>19 giugno 2014</a:t>
            </a:r>
          </a:p>
        </p:txBody>
      </p:sp>
      <p:sp>
        <p:nvSpPr>
          <p:cNvPr id="173" name="Shape 173"/>
          <p:cNvSpPr/>
          <p:nvPr/>
        </p:nvSpPr>
        <p:spPr>
          <a:xfrm>
            <a:off x="2320119" y="6428096"/>
            <a:ext cx="4339989" cy="430887"/>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ctr" defTabSz="914400"/>
            <a:r>
              <a:rPr sz="1200" dirty="0">
                <a:solidFill>
                  <a:srgbClr val="002060"/>
                </a:solidFill>
              </a:rPr>
              <a:t>Settore Fisco e Diritto d’Impresa – Nicoletta Galvani</a:t>
            </a:r>
            <a:endParaRPr dirty="0">
              <a:latin typeface="Calibri"/>
              <a:ea typeface="Calibri"/>
              <a:cs typeface="Calibri"/>
              <a:sym typeface="Calibri"/>
            </a:endParaRPr>
          </a:p>
          <a:p>
            <a:pPr lvl="0" algn="ctr" defTabSz="914400"/>
            <a:r>
              <a:rPr sz="1000" dirty="0">
                <a:solidFill>
                  <a:srgbClr val="003366"/>
                </a:solidFill>
                <a:latin typeface="Calibri"/>
                <a:ea typeface="Calibri"/>
                <a:cs typeface="Calibri"/>
                <a:sym typeface="Calibri"/>
              </a:rPr>
              <a:t>Copyright © 2014 Assolombarda</a:t>
            </a:r>
            <a:endParaRPr sz="1000" dirty="0">
              <a:latin typeface="Calibri"/>
              <a:ea typeface="Calibri"/>
              <a:cs typeface="Calibri"/>
              <a:sym typeface="Calibri"/>
            </a:endParaRPr>
          </a:p>
        </p:txBody>
      </p:sp>
      <p:sp>
        <p:nvSpPr>
          <p:cNvPr id="174" name="Shape 174"/>
          <p:cNvSpPr>
            <a:spLocks noGrp="1"/>
          </p:cNvSpPr>
          <p:nvPr>
            <p:ph type="sldNum" sz="quarter" idx="2"/>
          </p:nvPr>
        </p:nvSpPr>
        <p:spPr>
          <a:xfrm>
            <a:off x="6759575" y="6496367"/>
            <a:ext cx="2133600" cy="269241"/>
          </a:xfrm>
          <a:prstGeom prst="rect">
            <a:avLst/>
          </a:prstGeom>
        </p:spPr>
        <p:txBody>
          <a:bodyPr lIns="45719" tIns="45719" rIns="45719" bIns="45719" anchor="ctr"/>
          <a:lstStyle>
            <a:lvl1pPr>
              <a:defRPr>
                <a:solidFill>
                  <a:srgbClr val="888888"/>
                </a:solidFill>
                <a:latin typeface="Calibri"/>
                <a:ea typeface="Calibri"/>
                <a:cs typeface="Calibri"/>
                <a:sym typeface="Calibri"/>
              </a:defRPr>
            </a:lvl1pPr>
          </a:lstStyle>
          <a:p>
            <a:pPr lvl="0"/>
            <a:fld id="{86CB4B4D-7CA3-9044-876B-883B54F8677D}" type="slidenum">
              <a:t>‹N›</a:t>
            </a:fld>
            <a:endParaRPr dirty="0"/>
          </a:p>
        </p:txBody>
      </p:sp>
    </p:spTree>
  </p:cSld>
  <p:clrMapOvr>
    <a:masterClrMapping/>
  </p:clrMapOvr>
  <p:transition spd="med"/>
</p:sldLayout>
</file>

<file path=ppt/slideLayouts/slideLayout44.xml><?xml version="1.0" encoding="utf-8"?>
<p:sldLayout xmlns:a="http://schemas.openxmlformats.org/drawingml/2006/main" xmlns:r="http://schemas.openxmlformats.org/officeDocument/2006/relationships" xmlns:p="http://schemas.openxmlformats.org/presentationml/2006/main" type="tx">
  <p:cSld name="Vuota">
    <p:bg>
      <p:bgPr>
        <a:blipFill rotWithShape="1">
          <a:blip r:embed="rId2"/>
          <a:srcRect/>
          <a:stretch>
            <a:fillRect/>
          </a:stretch>
        </a:blipFill>
        <a:effectLst/>
      </p:bgPr>
    </p:bg>
    <p:spTree>
      <p:nvGrpSpPr>
        <p:cNvPr id="1" name=""/>
        <p:cNvGrpSpPr/>
        <p:nvPr/>
      </p:nvGrpSpPr>
      <p:grpSpPr>
        <a:xfrm>
          <a:off x="0" y="0"/>
          <a:ext cx="0" cy="0"/>
          <a:chOff x="0" y="0"/>
          <a:chExt cx="0" cy="0"/>
        </a:xfrm>
      </p:grpSpPr>
      <p:sp>
        <p:nvSpPr>
          <p:cNvPr id="176" name="Shape 176"/>
          <p:cNvSpPr>
            <a:spLocks noGrp="1"/>
          </p:cNvSpPr>
          <p:nvPr>
            <p:ph type="sldNum" sz="quarter" idx="2"/>
          </p:nvPr>
        </p:nvSpPr>
        <p:spPr>
          <a:xfrm>
            <a:off x="8789157" y="6407467"/>
            <a:ext cx="104018" cy="447041"/>
          </a:xfrm>
          <a:prstGeom prst="rect">
            <a:avLst/>
          </a:prstGeom>
        </p:spPr>
        <p:txBody>
          <a:bodyPr lIns="45719" tIns="45719" rIns="45719" bIns="45719" anchor="ctr"/>
          <a:lstStyle>
            <a:lvl1pPr>
              <a:defRPr>
                <a:solidFill>
                  <a:srgbClr val="888888"/>
                </a:solidFill>
                <a:latin typeface="Calibri"/>
                <a:ea typeface="Calibri"/>
                <a:cs typeface="Calibri"/>
                <a:sym typeface="Calibri"/>
              </a:defRPr>
            </a:lvl1pPr>
          </a:lstStyle>
          <a:p>
            <a:pPr lvl="0"/>
            <a:fld id="{86CB4B4D-7CA3-9044-876B-883B54F8677D}" type="slidenum">
              <a:t>‹N›</a:t>
            </a:fld>
            <a:endParaRPr dirty="0"/>
          </a:p>
        </p:txBody>
      </p:sp>
    </p:spTree>
  </p:cSld>
  <p:clrMapOvr>
    <a:masterClrMapping/>
  </p:clrMapOvr>
  <p:transition spd="med"/>
</p:sldLayout>
</file>

<file path=ppt/slideLayouts/slideLayout45.xml><?xml version="1.0" encoding="utf-8"?>
<p:sldLayout xmlns:a="http://schemas.openxmlformats.org/drawingml/2006/main" xmlns:r="http://schemas.openxmlformats.org/officeDocument/2006/relationships" xmlns:p="http://schemas.openxmlformats.org/presentationml/2006/main" type="tx">
  <p:cSld name="AL_Copertina">
    <p:bg>
      <p:bgPr>
        <a:solidFill>
          <a:srgbClr val="FFFFFF"/>
        </a:solidFill>
        <a:effectLst/>
      </p:bgPr>
    </p:bg>
    <p:spTree>
      <p:nvGrpSpPr>
        <p:cNvPr id="1" name=""/>
        <p:cNvGrpSpPr/>
        <p:nvPr/>
      </p:nvGrpSpPr>
      <p:grpSpPr>
        <a:xfrm>
          <a:off x="0" y="0"/>
          <a:ext cx="0" cy="0"/>
          <a:chOff x="0" y="0"/>
          <a:chExt cx="0" cy="0"/>
        </a:xfrm>
      </p:grpSpPr>
      <p:sp>
        <p:nvSpPr>
          <p:cNvPr id="178" name="Shape 178"/>
          <p:cNvSpPr>
            <a:spLocks noGrp="1"/>
          </p:cNvSpPr>
          <p:nvPr>
            <p:ph type="title"/>
          </p:nvPr>
        </p:nvSpPr>
        <p:spPr>
          <a:xfrm>
            <a:off x="398368" y="0"/>
            <a:ext cx="8280002" cy="2513971"/>
          </a:xfrm>
          <a:prstGeom prst="rect">
            <a:avLst/>
          </a:prstGeom>
        </p:spPr>
        <p:txBody>
          <a:bodyPr anchor="b"/>
          <a:lstStyle>
            <a:lvl1pPr>
              <a:defRPr sz="4500"/>
            </a:lvl1pPr>
          </a:lstStyle>
          <a:p>
            <a:pPr lvl="0">
              <a:defRPr sz="1800">
                <a:solidFill>
                  <a:srgbClr val="000000"/>
                </a:solidFill>
              </a:defRPr>
            </a:pPr>
            <a:r>
              <a:rPr sz="4500">
                <a:solidFill>
                  <a:srgbClr val="4B92DB"/>
                </a:solidFill>
              </a:rPr>
              <a:t>Titolo Testo</a:t>
            </a:r>
          </a:p>
        </p:txBody>
      </p:sp>
      <p:sp>
        <p:nvSpPr>
          <p:cNvPr id="179" name="Shape 179"/>
          <p:cNvSpPr>
            <a:spLocks noGrp="1"/>
          </p:cNvSpPr>
          <p:nvPr>
            <p:ph type="body" idx="1"/>
          </p:nvPr>
        </p:nvSpPr>
        <p:spPr>
          <a:xfrm>
            <a:off x="398369" y="2513971"/>
            <a:ext cx="8280002" cy="2730501"/>
          </a:xfrm>
          <a:prstGeom prst="rect">
            <a:avLst/>
          </a:prstGeom>
        </p:spPr>
        <p:txBody>
          <a:bodyPr/>
          <a:lstStyle>
            <a:lvl1pPr>
              <a:lnSpc>
                <a:spcPts val="2100"/>
              </a:lnSpc>
              <a:defRPr sz="1600" b="0" i="0"/>
            </a:lvl1pPr>
            <a:lvl2pPr indent="457200">
              <a:lnSpc>
                <a:spcPts val="2100"/>
              </a:lnSpc>
              <a:defRPr sz="1600" b="0" i="0"/>
            </a:lvl2pPr>
            <a:lvl3pPr marL="0" indent="914400">
              <a:lnSpc>
                <a:spcPts val="2100"/>
              </a:lnSpc>
              <a:buSzTx/>
              <a:buNone/>
              <a:defRPr sz="1600" b="0" i="0"/>
            </a:lvl3pPr>
            <a:lvl4pPr indent="1371600">
              <a:lnSpc>
                <a:spcPts val="2100"/>
              </a:lnSpc>
              <a:defRPr sz="1600" b="0" i="0"/>
            </a:lvl4pPr>
            <a:lvl5pPr indent="1828800">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pic>
        <p:nvPicPr>
          <p:cNvPr id="180" name="image1.jpg" descr="AL_standard_EXE_RGB.jpg"/>
          <p:cNvPicPr/>
          <p:nvPr/>
        </p:nvPicPr>
        <p:blipFill>
          <a:blip r:embed="rId2">
            <a:extLst/>
          </a:blip>
          <a:stretch>
            <a:fillRect/>
          </a:stretch>
        </p:blipFill>
        <p:spPr>
          <a:xfrm>
            <a:off x="414337" y="428389"/>
            <a:ext cx="2727275" cy="720001"/>
          </a:xfrm>
          <a:prstGeom prst="rect">
            <a:avLst/>
          </a:prstGeom>
          <a:ln w="12700">
            <a:miter lim="400000"/>
          </a:ln>
        </p:spPr>
      </p:pic>
      <p:pic>
        <p:nvPicPr>
          <p:cNvPr id="181" name="image2.jpeg" descr="AL_FarVolareMilano_EXE_RGB.jpg"/>
          <p:cNvPicPr/>
          <p:nvPr/>
        </p:nvPicPr>
        <p:blipFill>
          <a:blip r:embed="rId3">
            <a:extLst/>
          </a:blip>
          <a:stretch>
            <a:fillRect/>
          </a:stretch>
        </p:blipFill>
        <p:spPr>
          <a:xfrm>
            <a:off x="423332" y="5862899"/>
            <a:ext cx="1358255" cy="576001"/>
          </a:xfrm>
          <a:prstGeom prst="rect">
            <a:avLst/>
          </a:prstGeom>
          <a:ln w="12700">
            <a:miter lim="400000"/>
          </a:ln>
        </p:spPr>
      </p:pic>
      <p:sp>
        <p:nvSpPr>
          <p:cNvPr id="182" name="Shape 182"/>
          <p:cNvSpPr/>
          <p:nvPr/>
        </p:nvSpPr>
        <p:spPr>
          <a:xfrm>
            <a:off x="442146" y="4698417"/>
            <a:ext cx="8280002" cy="720001"/>
          </a:xfrm>
          <a:prstGeom prst="rect">
            <a:avLst/>
          </a:prstGeom>
          <a:gradFill>
            <a:gsLst>
              <a:gs pos="0">
                <a:srgbClr val="004288"/>
              </a:gs>
              <a:gs pos="90000">
                <a:srgbClr val="1A124D"/>
              </a:gs>
            </a:gsLst>
          </a:gradFill>
          <a:ln w="12700">
            <a:miter lim="400000"/>
          </a:ln>
        </p:spPr>
        <p:txBody>
          <a:bodyPr lIns="0" tIns="0" rIns="0" bIns="0" anchor="ctr"/>
          <a:lstStyle/>
          <a:p>
            <a:pPr lvl="0" algn="ctr">
              <a:defRPr>
                <a:solidFill>
                  <a:srgbClr val="4B92DB"/>
                </a:solidFill>
              </a:defRPr>
            </a:pPr>
            <a:endParaRPr dirty="0"/>
          </a:p>
        </p:txBody>
      </p:sp>
      <p:sp>
        <p:nvSpPr>
          <p:cNvPr id="183" name="Shape 183"/>
          <p:cNvSpPr/>
          <p:nvPr/>
        </p:nvSpPr>
        <p:spPr>
          <a:xfrm>
            <a:off x="423332" y="4732844"/>
            <a:ext cx="2878669" cy="27613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a:lnSpc>
                <a:spcPts val="1500"/>
              </a:lnSpc>
              <a:defRPr sz="1200">
                <a:solidFill>
                  <a:srgbClr val="FFFFFF"/>
                </a:solidFill>
              </a:defRPr>
            </a:lvl1pPr>
          </a:lstStyle>
          <a:p>
            <a:pPr lvl="0">
              <a:defRPr sz="1800">
                <a:solidFill>
                  <a:srgbClr val="000000"/>
                </a:solidFill>
              </a:defRPr>
            </a:pPr>
            <a:r>
              <a:rPr sz="1200" dirty="0">
                <a:solidFill>
                  <a:srgbClr val="FFFFFF"/>
                </a:solidFill>
              </a:rPr>
              <a:t>Speaker</a:t>
            </a:r>
          </a:p>
        </p:txBody>
      </p:sp>
    </p:spTree>
  </p:cSld>
  <p:clrMapOvr>
    <a:masterClrMapping/>
  </p:clrMapOvr>
  <p:transition spd="med"/>
</p:sldLayout>
</file>

<file path=ppt/slideLayouts/slideLayout46.xml><?xml version="1.0" encoding="utf-8"?>
<p:sldLayout xmlns:a="http://schemas.openxmlformats.org/drawingml/2006/main" xmlns:r="http://schemas.openxmlformats.org/officeDocument/2006/relationships" xmlns:p="http://schemas.openxmlformats.org/presentationml/2006/main" type="tx">
  <p:cSld name="AL_Separatore1">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sp>
        <p:nvSpPr>
          <p:cNvPr id="185" name="Shape 185"/>
          <p:cNvSpPr>
            <a:spLocks noGrp="1"/>
          </p:cNvSpPr>
          <p:nvPr>
            <p:ph type="title"/>
          </p:nvPr>
        </p:nvSpPr>
        <p:spPr>
          <a:xfrm>
            <a:off x="406400" y="2989451"/>
            <a:ext cx="8417746" cy="704846"/>
          </a:xfrm>
          <a:prstGeom prst="rect">
            <a:avLst/>
          </a:prstGeom>
        </p:spPr>
        <p:txBody>
          <a:bodyPr/>
          <a:lstStyle>
            <a:lvl1pPr>
              <a:lnSpc>
                <a:spcPts val="4400"/>
              </a:lnSpc>
              <a:defRPr>
                <a:solidFill>
                  <a:srgbClr val="FFFFFF"/>
                </a:solidFill>
              </a:defRPr>
            </a:lvl1pPr>
          </a:lstStyle>
          <a:p>
            <a:pPr lvl="0">
              <a:defRPr sz="1800">
                <a:solidFill>
                  <a:srgbClr val="000000"/>
                </a:solidFill>
              </a:defRPr>
            </a:pPr>
            <a:r>
              <a:rPr sz="4300">
                <a:solidFill>
                  <a:srgbClr val="FFFFFF"/>
                </a:solidFill>
              </a:rPr>
              <a:t>Titolo Testo</a:t>
            </a:r>
          </a:p>
        </p:txBody>
      </p:sp>
      <p:sp>
        <p:nvSpPr>
          <p:cNvPr id="186" name="Shape 186"/>
          <p:cNvSpPr>
            <a:spLocks noGrp="1"/>
          </p:cNvSpPr>
          <p:nvPr>
            <p:ph type="body" idx="1"/>
          </p:nvPr>
        </p:nvSpPr>
        <p:spPr>
          <a:xfrm>
            <a:off x="406400" y="3694296"/>
            <a:ext cx="8417746" cy="2381487"/>
          </a:xfrm>
          <a:prstGeom prst="rect">
            <a:avLst/>
          </a:prstGeom>
        </p:spPr>
        <p:txBody>
          <a:bodyPr/>
          <a:lstStyle>
            <a:lvl1pPr>
              <a:lnSpc>
                <a:spcPts val="2600"/>
              </a:lnSpc>
              <a:defRPr>
                <a:solidFill>
                  <a:srgbClr val="4B92DB"/>
                </a:solidFill>
              </a:defRPr>
            </a:lvl1pPr>
            <a:lvl2pPr>
              <a:lnSpc>
                <a:spcPts val="2600"/>
              </a:lnSpc>
              <a:defRPr>
                <a:solidFill>
                  <a:srgbClr val="4B92DB"/>
                </a:solidFill>
              </a:defRPr>
            </a:lvl2pPr>
            <a:lvl3pPr>
              <a:lnSpc>
                <a:spcPts val="2600"/>
              </a:lnSpc>
              <a:defRPr>
                <a:solidFill>
                  <a:srgbClr val="4B92DB"/>
                </a:solidFill>
              </a:defRPr>
            </a:lvl3pPr>
            <a:lvl4pPr>
              <a:lnSpc>
                <a:spcPts val="2600"/>
              </a:lnSpc>
              <a:defRPr>
                <a:solidFill>
                  <a:srgbClr val="4B92DB"/>
                </a:solidFill>
              </a:defRPr>
            </a:lvl4pPr>
            <a:lvl5pPr>
              <a:lnSpc>
                <a:spcPts val="2600"/>
              </a:lnSpc>
              <a:defRPr>
                <a:solidFill>
                  <a:srgbClr val="4B92DB"/>
                </a:solidFill>
              </a:defRPr>
            </a:lvl5pPr>
          </a:lstStyle>
          <a:p>
            <a:pPr lvl="0">
              <a:defRPr sz="1800" b="0" i="0">
                <a:solidFill>
                  <a:srgbClr val="000000"/>
                </a:solidFill>
              </a:defRPr>
            </a:pPr>
            <a:r>
              <a:rPr sz="2500" b="1" i="1">
                <a:solidFill>
                  <a:srgbClr val="4B92DB"/>
                </a:solidFill>
              </a:rPr>
              <a:t>Corpo livello uno</a:t>
            </a:r>
          </a:p>
          <a:p>
            <a:pPr lvl="1">
              <a:defRPr sz="1800" b="0" i="0">
                <a:solidFill>
                  <a:srgbClr val="000000"/>
                </a:solidFill>
              </a:defRPr>
            </a:pPr>
            <a:r>
              <a:rPr sz="2500" b="1" i="1">
                <a:solidFill>
                  <a:srgbClr val="4B92DB"/>
                </a:solidFill>
              </a:rPr>
              <a:t>Corpo livello due</a:t>
            </a:r>
          </a:p>
          <a:p>
            <a:pPr lvl="2">
              <a:defRPr sz="1800" b="0" i="0">
                <a:solidFill>
                  <a:srgbClr val="000000"/>
                </a:solidFill>
              </a:defRPr>
            </a:pPr>
            <a:r>
              <a:rPr sz="2500" b="1" i="1">
                <a:solidFill>
                  <a:srgbClr val="4B92DB"/>
                </a:solidFill>
              </a:rPr>
              <a:t>Corpo livello tre</a:t>
            </a:r>
          </a:p>
          <a:p>
            <a:pPr lvl="3">
              <a:defRPr sz="1800" b="0" i="0">
                <a:solidFill>
                  <a:srgbClr val="000000"/>
                </a:solidFill>
              </a:defRPr>
            </a:pPr>
            <a:r>
              <a:rPr sz="2500" b="1" i="1">
                <a:solidFill>
                  <a:srgbClr val="4B92DB"/>
                </a:solidFill>
              </a:rPr>
              <a:t>Corpo livello quattro</a:t>
            </a:r>
          </a:p>
          <a:p>
            <a:pPr lvl="4">
              <a:defRPr sz="1800" b="0" i="0">
                <a:solidFill>
                  <a:srgbClr val="000000"/>
                </a:solidFill>
              </a:defRPr>
            </a:pPr>
            <a:r>
              <a:rPr sz="2500" b="1" i="1">
                <a:solidFill>
                  <a:srgbClr val="4B92DB"/>
                </a:solidFill>
              </a:rPr>
              <a:t>Livello 5</a:t>
            </a:r>
          </a:p>
        </p:txBody>
      </p:sp>
    </p:spTree>
  </p:cSld>
  <p:clrMapOvr>
    <a:masterClrMapping/>
  </p:clrMapOvr>
  <p:transition spd="med"/>
</p:sldLayout>
</file>

<file path=ppt/slideLayouts/slideLayout47.xml><?xml version="1.0" encoding="utf-8"?>
<p:sldLayout xmlns:a="http://schemas.openxmlformats.org/drawingml/2006/main" xmlns:r="http://schemas.openxmlformats.org/officeDocument/2006/relationships" xmlns:p="http://schemas.openxmlformats.org/presentationml/2006/main" type="tx">
  <p:cSld name="AL_Separatore2">
    <p:bg>
      <p:bgPr>
        <a:solidFill>
          <a:srgbClr val="4B92DB"/>
        </a:solidFill>
        <a:effectLst/>
      </p:bgPr>
    </p:bg>
    <p:spTree>
      <p:nvGrpSpPr>
        <p:cNvPr id="1" name=""/>
        <p:cNvGrpSpPr/>
        <p:nvPr/>
      </p:nvGrpSpPr>
      <p:grpSpPr>
        <a:xfrm>
          <a:off x="0" y="0"/>
          <a:ext cx="0" cy="0"/>
          <a:chOff x="0" y="0"/>
          <a:chExt cx="0" cy="0"/>
        </a:xfrm>
      </p:grpSpPr>
      <p:sp>
        <p:nvSpPr>
          <p:cNvPr id="188" name="Shape 188"/>
          <p:cNvSpPr>
            <a:spLocks noGrp="1"/>
          </p:cNvSpPr>
          <p:nvPr>
            <p:ph type="title"/>
          </p:nvPr>
        </p:nvSpPr>
        <p:spPr>
          <a:xfrm>
            <a:off x="403224" y="3025363"/>
            <a:ext cx="8420921" cy="3076576"/>
          </a:xfrm>
          <a:prstGeom prst="rect">
            <a:avLst/>
          </a:prstGeom>
        </p:spPr>
        <p:txBody>
          <a:bodyPr/>
          <a:lstStyle>
            <a:lvl1pPr>
              <a:defRPr cap="all">
                <a:solidFill>
                  <a:srgbClr val="FFFFFF"/>
                </a:solidFill>
              </a:defRPr>
            </a:lvl1pPr>
          </a:lstStyle>
          <a:p>
            <a:pPr lvl="0">
              <a:defRPr sz="1800" cap="none">
                <a:solidFill>
                  <a:srgbClr val="000000"/>
                </a:solidFill>
              </a:defRPr>
            </a:pPr>
            <a:r>
              <a:rPr sz="4300" cap="all">
                <a:solidFill>
                  <a:srgbClr val="FFFFFF"/>
                </a:solidFill>
              </a:rPr>
              <a:t>Titolo Testo</a:t>
            </a:r>
          </a:p>
        </p:txBody>
      </p:sp>
      <p:sp>
        <p:nvSpPr>
          <p:cNvPr id="189" name="Shape 189"/>
          <p:cNvSpPr>
            <a:spLocks noGrp="1"/>
          </p:cNvSpPr>
          <p:nvPr>
            <p:ph type="body" idx="1"/>
          </p:nvPr>
        </p:nvSpPr>
        <p:spPr>
          <a:xfrm>
            <a:off x="406400" y="2437695"/>
            <a:ext cx="8417746" cy="587669"/>
          </a:xfrm>
          <a:prstGeom prst="rect">
            <a:avLst/>
          </a:prstGeom>
        </p:spPr>
        <p:txBody>
          <a:bodyPr/>
          <a:lstStyle>
            <a:lvl1pPr>
              <a:lnSpc>
                <a:spcPts val="2600"/>
              </a:lnSpc>
            </a:lvl1pPr>
            <a:lvl2pPr indent="457200">
              <a:lnSpc>
                <a:spcPts val="2600"/>
              </a:lnSpc>
            </a:lvl2pPr>
            <a:lvl3pPr marL="0" indent="914400">
              <a:lnSpc>
                <a:spcPts val="2600"/>
              </a:lnSpc>
              <a:buSzTx/>
              <a:buNone/>
            </a:lvl3pPr>
            <a:lvl4pPr indent="1371600">
              <a:lnSpc>
                <a:spcPts val="2600"/>
              </a:lnSpc>
            </a:lvl4pPr>
            <a:lvl5pPr indent="1828800">
              <a:lnSpc>
                <a:spcPts val="2600"/>
              </a:lnSpc>
            </a:lvl5p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Tree>
  </p:cSld>
  <p:clrMapOvr>
    <a:masterClrMapping/>
  </p:clrMapOvr>
  <p:transition spd="med"/>
</p:sldLayout>
</file>

<file path=ppt/slideLayouts/slideLayout48.xml><?xml version="1.0" encoding="utf-8"?>
<p:sldLayout xmlns:a="http://schemas.openxmlformats.org/drawingml/2006/main" xmlns:r="http://schemas.openxmlformats.org/officeDocument/2006/relationships" xmlns:p="http://schemas.openxmlformats.org/presentationml/2006/main" type="tx">
  <p:cSld name="AL_Separatore3">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191" name="image3.png" descr="AL_standard_EXE_WHITE_RGB.png"/>
          <p:cNvPicPr/>
          <p:nvPr/>
        </p:nvPicPr>
        <p:blipFill>
          <a:blip r:embed="rId2">
            <a:extLst/>
          </a:blip>
          <a:stretch>
            <a:fillRect/>
          </a:stretch>
        </p:blipFill>
        <p:spPr>
          <a:xfrm>
            <a:off x="423745" y="5833169"/>
            <a:ext cx="2321113" cy="612001"/>
          </a:xfrm>
          <a:prstGeom prst="rect">
            <a:avLst/>
          </a:prstGeom>
          <a:ln w="12700">
            <a:miter lim="400000"/>
          </a:ln>
        </p:spPr>
      </p:pic>
    </p:spTree>
  </p:cSld>
  <p:clrMapOvr>
    <a:masterClrMapping/>
  </p:clrMapOvr>
  <p:transition spd="med"/>
</p:sldLayout>
</file>

<file path=ppt/slideLayouts/slideLayout49.xml><?xml version="1.0" encoding="utf-8"?>
<p:sldLayout xmlns:a="http://schemas.openxmlformats.org/drawingml/2006/main" xmlns:r="http://schemas.openxmlformats.org/officeDocument/2006/relationships" xmlns:p="http://schemas.openxmlformats.org/presentationml/2006/main" type="tx">
  <p:cSld name="AL_testo 1">
    <p:spTree>
      <p:nvGrpSpPr>
        <p:cNvPr id="1" name=""/>
        <p:cNvGrpSpPr/>
        <p:nvPr/>
      </p:nvGrpSpPr>
      <p:grpSpPr>
        <a:xfrm>
          <a:off x="0" y="0"/>
          <a:ext cx="0" cy="0"/>
          <a:chOff x="0" y="0"/>
          <a:chExt cx="0" cy="0"/>
        </a:xfrm>
      </p:grpSpPr>
      <p:sp>
        <p:nvSpPr>
          <p:cNvPr id="193" name="Shape 193"/>
          <p:cNvSpPr>
            <a:spLocks noGrp="1"/>
          </p:cNvSpPr>
          <p:nvPr>
            <p:ph type="title"/>
          </p:nvPr>
        </p:nvSpPr>
        <p:spPr>
          <a:prstGeom prst="rect">
            <a:avLst/>
          </a:prstGeom>
        </p:spPr>
        <p:txBody>
          <a:bodyPr/>
          <a:lstStyle/>
          <a:p>
            <a:pPr lvl="0">
              <a:defRPr sz="1800">
                <a:solidFill>
                  <a:srgbClr val="000000"/>
                </a:solidFill>
              </a:defRPr>
            </a:pPr>
            <a:r>
              <a:rPr sz="4300">
                <a:solidFill>
                  <a:srgbClr val="4B92DB"/>
                </a:solidFill>
              </a:rPr>
              <a:t>Titolo Testo</a:t>
            </a:r>
          </a:p>
        </p:txBody>
      </p:sp>
      <p:sp>
        <p:nvSpPr>
          <p:cNvPr id="194" name="Shape 194"/>
          <p:cNvSpPr>
            <a:spLocks noGrp="1"/>
          </p:cNvSpPr>
          <p:nvPr>
            <p:ph type="body" idx="1"/>
          </p:nvPr>
        </p:nvSpPr>
        <p:spPr>
          <a:prstGeom prst="rect">
            <a:avLst/>
          </a:prstGeom>
        </p:spPr>
        <p:txBody>
          <a:body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
        <p:nvSpPr>
          <p:cNvPr id="195" name="Shape 195"/>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AL_testo 1">
    <p:spTree>
      <p:nvGrpSpPr>
        <p:cNvPr id="1" name=""/>
        <p:cNvGrpSpPr/>
        <p:nvPr/>
      </p:nvGrpSpPr>
      <p:grpSpPr>
        <a:xfrm>
          <a:off x="0" y="0"/>
          <a:ext cx="0" cy="0"/>
          <a:chOff x="0" y="0"/>
          <a:chExt cx="0" cy="0"/>
        </a:xfrm>
      </p:grpSpPr>
      <p:sp>
        <p:nvSpPr>
          <p:cNvPr id="21" name="Shape 21"/>
          <p:cNvSpPr>
            <a:spLocks noGrp="1"/>
          </p:cNvSpPr>
          <p:nvPr>
            <p:ph type="title"/>
          </p:nvPr>
        </p:nvSpPr>
        <p:spPr>
          <a:prstGeom prst="rect">
            <a:avLst/>
          </a:prstGeom>
        </p:spPr>
        <p:txBody>
          <a:bodyPr/>
          <a:lstStyle/>
          <a:p>
            <a:pPr lvl="0">
              <a:defRPr sz="1800">
                <a:solidFill>
                  <a:srgbClr val="000000"/>
                </a:solidFill>
              </a:defRPr>
            </a:pPr>
            <a:r>
              <a:rPr sz="4300">
                <a:solidFill>
                  <a:srgbClr val="4B92DB"/>
                </a:solidFill>
              </a:rPr>
              <a:t>Titolo Testo</a:t>
            </a:r>
          </a:p>
        </p:txBody>
      </p:sp>
      <p:sp>
        <p:nvSpPr>
          <p:cNvPr id="22" name="Shape 22"/>
          <p:cNvSpPr>
            <a:spLocks noGrp="1"/>
          </p:cNvSpPr>
          <p:nvPr>
            <p:ph type="body" idx="1"/>
          </p:nvPr>
        </p:nvSpPr>
        <p:spPr>
          <a:prstGeom prst="rect">
            <a:avLst/>
          </a:prstGeom>
        </p:spPr>
        <p:txBody>
          <a:body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
        <p:nvSpPr>
          <p:cNvPr id="23" name="Shape 23"/>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50.xml><?xml version="1.0" encoding="utf-8"?>
<p:sldLayout xmlns:a="http://schemas.openxmlformats.org/drawingml/2006/main" xmlns:r="http://schemas.openxmlformats.org/officeDocument/2006/relationships" xmlns:p="http://schemas.openxmlformats.org/presentationml/2006/main" type="tx">
  <p:cSld name="AL_immagine+testo 1">
    <p:spTree>
      <p:nvGrpSpPr>
        <p:cNvPr id="1" name=""/>
        <p:cNvGrpSpPr/>
        <p:nvPr/>
      </p:nvGrpSpPr>
      <p:grpSpPr>
        <a:xfrm>
          <a:off x="0" y="0"/>
          <a:ext cx="0" cy="0"/>
          <a:chOff x="0" y="0"/>
          <a:chExt cx="0" cy="0"/>
        </a:xfrm>
      </p:grpSpPr>
      <p:sp>
        <p:nvSpPr>
          <p:cNvPr id="197" name="Shape 197"/>
          <p:cNvSpPr>
            <a:spLocks noGrp="1"/>
          </p:cNvSpPr>
          <p:nvPr>
            <p:ph type="title"/>
          </p:nvPr>
        </p:nvSpPr>
        <p:spPr>
          <a:xfrm>
            <a:off x="406400" y="412750"/>
            <a:ext cx="8331521" cy="875306"/>
          </a:xfrm>
          <a:prstGeom prst="rect">
            <a:avLst/>
          </a:prstGeom>
        </p:spPr>
        <p:txBody>
          <a:bodyPr/>
          <a:lstStyle/>
          <a:p>
            <a:pPr lvl="0">
              <a:defRPr sz="1800">
                <a:solidFill>
                  <a:srgbClr val="000000"/>
                </a:solidFill>
              </a:defRPr>
            </a:pPr>
            <a:r>
              <a:rPr sz="4300">
                <a:solidFill>
                  <a:srgbClr val="4B92DB"/>
                </a:solidFill>
              </a:rPr>
              <a:t>Titolo Testo</a:t>
            </a:r>
          </a:p>
        </p:txBody>
      </p:sp>
      <p:sp>
        <p:nvSpPr>
          <p:cNvPr id="198" name="Shape 198"/>
          <p:cNvSpPr>
            <a:spLocks noGrp="1"/>
          </p:cNvSpPr>
          <p:nvPr>
            <p:ph type="body" idx="1"/>
          </p:nvPr>
        </p:nvSpPr>
        <p:spPr>
          <a:xfrm>
            <a:off x="6124147" y="1288055"/>
            <a:ext cx="2700001" cy="5569946"/>
          </a:xfrm>
          <a:prstGeom prst="rect">
            <a:avLst/>
          </a:prstGeom>
        </p:spPr>
        <p:txBody>
          <a:bodyPr/>
          <a:lstStyle>
            <a:lvl1pPr>
              <a:lnSpc>
                <a:spcPts val="2100"/>
              </a:lnSpc>
              <a:defRPr sz="1600" b="0" i="0"/>
            </a:lvl1pPr>
            <a:lvl2pPr>
              <a:lnSpc>
                <a:spcPts val="2100"/>
              </a:lnSpc>
              <a:defRPr sz="1600" b="0" i="0"/>
            </a:lvl2pPr>
            <a:lvl3pPr marL="179999" indent="-179999">
              <a:lnSpc>
                <a:spcPts val="2100"/>
              </a:lnSpc>
              <a:defRPr sz="1600" b="0" i="0"/>
            </a:lvl3pPr>
            <a:lvl4pPr>
              <a:lnSpc>
                <a:spcPts val="2100"/>
              </a:lnSpc>
              <a:defRPr sz="1600" b="0" i="0"/>
            </a:lvl4pPr>
            <a:lvl5pPr>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sp>
        <p:nvSpPr>
          <p:cNvPr id="199" name="Shape 199"/>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51.xml><?xml version="1.0" encoding="utf-8"?>
<p:sldLayout xmlns:a="http://schemas.openxmlformats.org/drawingml/2006/main" xmlns:r="http://schemas.openxmlformats.org/officeDocument/2006/relationships" xmlns:p="http://schemas.openxmlformats.org/presentationml/2006/main" type="tx">
  <p:cSld name="AL_immagine+testo 2">
    <p:spTree>
      <p:nvGrpSpPr>
        <p:cNvPr id="1" name=""/>
        <p:cNvGrpSpPr/>
        <p:nvPr/>
      </p:nvGrpSpPr>
      <p:grpSpPr>
        <a:xfrm>
          <a:off x="0" y="0"/>
          <a:ext cx="0" cy="0"/>
          <a:chOff x="0" y="0"/>
          <a:chExt cx="0" cy="0"/>
        </a:xfrm>
      </p:grpSpPr>
      <p:sp>
        <p:nvSpPr>
          <p:cNvPr id="201" name="Shape 201"/>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202" name="Shape 202"/>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203" name="Shape 203"/>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52.xml><?xml version="1.0" encoding="utf-8"?>
<p:sldLayout xmlns:a="http://schemas.openxmlformats.org/drawingml/2006/main" xmlns:r="http://schemas.openxmlformats.org/officeDocument/2006/relationships" xmlns:p="http://schemas.openxmlformats.org/presentationml/2006/main" type="tx">
  <p:cSld name="Al_testo 2">
    <p:spTree>
      <p:nvGrpSpPr>
        <p:cNvPr id="1" name=""/>
        <p:cNvGrpSpPr/>
        <p:nvPr/>
      </p:nvGrpSpPr>
      <p:grpSpPr>
        <a:xfrm>
          <a:off x="0" y="0"/>
          <a:ext cx="0" cy="0"/>
          <a:chOff x="0" y="0"/>
          <a:chExt cx="0" cy="0"/>
        </a:xfrm>
      </p:grpSpPr>
      <p:sp>
        <p:nvSpPr>
          <p:cNvPr id="205" name="Shape 205"/>
          <p:cNvSpPr>
            <a:spLocks noGrp="1"/>
          </p:cNvSpPr>
          <p:nvPr>
            <p:ph type="title"/>
          </p:nvPr>
        </p:nvSpPr>
        <p:spPr>
          <a:xfrm>
            <a:off x="406400" y="412750"/>
            <a:ext cx="8331521" cy="2644010"/>
          </a:xfrm>
          <a:prstGeom prst="rect">
            <a:avLst/>
          </a:prstGeom>
        </p:spPr>
        <p:txBody>
          <a:bodyPr/>
          <a:lstStyle/>
          <a:p>
            <a:pPr lvl="0">
              <a:defRPr sz="1800">
                <a:solidFill>
                  <a:srgbClr val="000000"/>
                </a:solidFill>
              </a:defRPr>
            </a:pPr>
            <a:r>
              <a:rPr sz="4300">
                <a:solidFill>
                  <a:srgbClr val="4B92DB"/>
                </a:solidFill>
              </a:rPr>
              <a:t>Titolo Testo</a:t>
            </a:r>
          </a:p>
        </p:txBody>
      </p:sp>
      <p:sp>
        <p:nvSpPr>
          <p:cNvPr id="206" name="Shape 206"/>
          <p:cNvSpPr>
            <a:spLocks noGrp="1"/>
          </p:cNvSpPr>
          <p:nvPr>
            <p:ph type="body" idx="1"/>
          </p:nvPr>
        </p:nvSpPr>
        <p:spPr>
          <a:xfrm>
            <a:off x="406400" y="3307265"/>
            <a:ext cx="8417746" cy="2163317"/>
          </a:xfrm>
          <a:prstGeom prst="rect">
            <a:avLst/>
          </a:prstGeom>
        </p:spPr>
        <p:txBody>
          <a:bodyPr/>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207" name="Shape 207"/>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53.xml><?xml version="1.0" encoding="utf-8"?>
<p:sldLayout xmlns:a="http://schemas.openxmlformats.org/drawingml/2006/main" xmlns:r="http://schemas.openxmlformats.org/officeDocument/2006/relationships" xmlns:p="http://schemas.openxmlformats.org/presentationml/2006/main" type="tx">
  <p:cSld name="AL_testo+immagine 3">
    <p:bg>
      <p:bgPr>
        <a:solidFill>
          <a:srgbClr val="FFFFFF"/>
        </a:solidFill>
        <a:effectLst/>
      </p:bgPr>
    </p:bg>
    <p:spTree>
      <p:nvGrpSpPr>
        <p:cNvPr id="1" name=""/>
        <p:cNvGrpSpPr/>
        <p:nvPr/>
      </p:nvGrpSpPr>
      <p:grpSpPr>
        <a:xfrm>
          <a:off x="0" y="0"/>
          <a:ext cx="0" cy="0"/>
          <a:chOff x="0" y="0"/>
          <a:chExt cx="0" cy="0"/>
        </a:xfrm>
      </p:grpSpPr>
      <p:sp>
        <p:nvSpPr>
          <p:cNvPr id="209" name="Shape 209"/>
          <p:cNvSpPr>
            <a:spLocks noGrp="1"/>
          </p:cNvSpPr>
          <p:nvPr>
            <p:ph type="title"/>
          </p:nvPr>
        </p:nvSpPr>
        <p:spPr>
          <a:xfrm>
            <a:off x="406400" y="412750"/>
            <a:ext cx="8417747"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210" name="Shape 210"/>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211" name="Shape 211"/>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54.xml><?xml version="1.0" encoding="utf-8"?>
<p:sldLayout xmlns:a="http://schemas.openxmlformats.org/drawingml/2006/main" xmlns:r="http://schemas.openxmlformats.org/officeDocument/2006/relationships" xmlns:p="http://schemas.openxmlformats.org/presentationml/2006/main" type="tx">
  <p:cSld name="AL_testo 3">
    <p:bg>
      <p:bgPr>
        <a:solidFill>
          <a:srgbClr val="FFFFFF"/>
        </a:solidFill>
        <a:effectLst/>
      </p:bgPr>
    </p:bg>
    <p:spTree>
      <p:nvGrpSpPr>
        <p:cNvPr id="1" name=""/>
        <p:cNvGrpSpPr/>
        <p:nvPr/>
      </p:nvGrpSpPr>
      <p:grpSpPr>
        <a:xfrm>
          <a:off x="0" y="0"/>
          <a:ext cx="0" cy="0"/>
          <a:chOff x="0" y="0"/>
          <a:chExt cx="0" cy="0"/>
        </a:xfrm>
      </p:grpSpPr>
      <p:sp>
        <p:nvSpPr>
          <p:cNvPr id="213" name="Shape 213"/>
          <p:cNvSpPr>
            <a:spLocks noGrp="1"/>
          </p:cNvSpPr>
          <p:nvPr>
            <p:ph type="body" idx="1"/>
          </p:nvPr>
        </p:nvSpPr>
        <p:spPr>
          <a:xfrm>
            <a:off x="406400" y="273050"/>
            <a:ext cx="8417746" cy="5853113"/>
          </a:xfrm>
          <a:prstGeom prst="rect">
            <a:avLst/>
          </a:prstGeom>
        </p:spPr>
        <p:txBody>
          <a:bodyPr anchor="ctr"/>
          <a:lstStyle>
            <a:lvl1pPr>
              <a:lnSpc>
                <a:spcPts val="6800"/>
              </a:lnSpc>
              <a:defRPr sz="6000" b="0" i="0" u="sng">
                <a:solidFill>
                  <a:srgbClr val="4B92DB"/>
                </a:solidFill>
                <a:uFill>
                  <a:solidFill>
                    <a:srgbClr val="4B92DB"/>
                  </a:solidFill>
                </a:uFill>
              </a:defRPr>
            </a:lvl1pPr>
            <a:lvl2pPr>
              <a:lnSpc>
                <a:spcPts val="6800"/>
              </a:lnSpc>
              <a:defRPr sz="6000" b="0" i="0" u="sng">
                <a:solidFill>
                  <a:srgbClr val="4B92DB"/>
                </a:solidFill>
                <a:uFill>
                  <a:solidFill>
                    <a:srgbClr val="4B92DB"/>
                  </a:solidFill>
                </a:uFill>
              </a:defRPr>
            </a:lvl2pPr>
            <a:lvl3pPr marL="179999" indent="-179999">
              <a:lnSpc>
                <a:spcPts val="6800"/>
              </a:lnSpc>
              <a:defRPr sz="6000" b="0" i="0" u="sng">
                <a:solidFill>
                  <a:srgbClr val="4B92DB"/>
                </a:solidFill>
                <a:uFill>
                  <a:solidFill>
                    <a:srgbClr val="4B92DB"/>
                  </a:solidFill>
                </a:uFill>
              </a:defRPr>
            </a:lvl3pPr>
            <a:lvl4pPr>
              <a:lnSpc>
                <a:spcPts val="6800"/>
              </a:lnSpc>
              <a:defRPr sz="6000" b="0" i="0" u="sng">
                <a:solidFill>
                  <a:srgbClr val="4B92DB"/>
                </a:solidFill>
                <a:uFill>
                  <a:solidFill>
                    <a:srgbClr val="4B92DB"/>
                  </a:solidFill>
                </a:uFill>
              </a:defRPr>
            </a:lvl4pPr>
            <a:lvl5pPr>
              <a:lnSpc>
                <a:spcPts val="6800"/>
              </a:lnSpc>
              <a:defRPr sz="6000" b="0" i="0" u="sng">
                <a:solidFill>
                  <a:srgbClr val="4B92DB"/>
                </a:solidFill>
                <a:uFill>
                  <a:solidFill>
                    <a:srgbClr val="4B92DB"/>
                  </a:solidFill>
                </a:uFill>
              </a:defRPr>
            </a:lvl5pPr>
          </a:lstStyle>
          <a:p>
            <a:pPr lvl="0">
              <a:defRPr sz="1800" u="none">
                <a:solidFill>
                  <a:srgbClr val="000000"/>
                </a:solidFill>
                <a:uFillTx/>
              </a:defRPr>
            </a:pPr>
            <a:r>
              <a:rPr sz="6000" u="sng">
                <a:solidFill>
                  <a:srgbClr val="4B92DB"/>
                </a:solidFill>
                <a:uFill>
                  <a:solidFill>
                    <a:srgbClr val="4B92DB"/>
                  </a:solidFill>
                </a:uFill>
              </a:rPr>
              <a:t>Corpo livello uno</a:t>
            </a:r>
          </a:p>
          <a:p>
            <a:pPr lvl="1">
              <a:defRPr sz="1800" u="none">
                <a:solidFill>
                  <a:srgbClr val="000000"/>
                </a:solidFill>
                <a:uFillTx/>
              </a:defRPr>
            </a:pPr>
            <a:r>
              <a:rPr sz="6000" u="sng">
                <a:solidFill>
                  <a:srgbClr val="4B92DB"/>
                </a:solidFill>
                <a:uFill>
                  <a:solidFill>
                    <a:srgbClr val="4B92DB"/>
                  </a:solidFill>
                </a:uFill>
              </a:rPr>
              <a:t>Corpo livello due</a:t>
            </a:r>
          </a:p>
          <a:p>
            <a:pPr lvl="2">
              <a:defRPr sz="1800" u="none">
                <a:solidFill>
                  <a:srgbClr val="000000"/>
                </a:solidFill>
                <a:uFillTx/>
              </a:defRPr>
            </a:pPr>
            <a:r>
              <a:rPr sz="6000" u="sng">
                <a:solidFill>
                  <a:srgbClr val="4B92DB"/>
                </a:solidFill>
                <a:uFill>
                  <a:solidFill>
                    <a:srgbClr val="4B92DB"/>
                  </a:solidFill>
                </a:uFill>
              </a:rPr>
              <a:t>Corpo livello tre</a:t>
            </a:r>
          </a:p>
          <a:p>
            <a:pPr lvl="3">
              <a:defRPr sz="1800" u="none">
                <a:solidFill>
                  <a:srgbClr val="000000"/>
                </a:solidFill>
                <a:uFillTx/>
              </a:defRPr>
            </a:pPr>
            <a:r>
              <a:rPr sz="6000" u="sng">
                <a:solidFill>
                  <a:srgbClr val="4B92DB"/>
                </a:solidFill>
                <a:uFill>
                  <a:solidFill>
                    <a:srgbClr val="4B92DB"/>
                  </a:solidFill>
                </a:uFill>
              </a:rPr>
              <a:t>Corpo livello quattro</a:t>
            </a:r>
          </a:p>
          <a:p>
            <a:pPr lvl="4">
              <a:defRPr sz="1800" u="none">
                <a:solidFill>
                  <a:srgbClr val="000000"/>
                </a:solidFill>
                <a:uFillTx/>
              </a:defRPr>
            </a:pPr>
            <a:r>
              <a:rPr sz="6000" u="sng">
                <a:solidFill>
                  <a:srgbClr val="4B92DB"/>
                </a:solidFill>
                <a:uFill>
                  <a:solidFill>
                    <a:srgbClr val="4B92DB"/>
                  </a:solidFill>
                </a:uFill>
              </a:rPr>
              <a:t>Livello 5</a:t>
            </a:r>
          </a:p>
        </p:txBody>
      </p:sp>
      <p:sp>
        <p:nvSpPr>
          <p:cNvPr id="214" name="Shape 214"/>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55.xml><?xml version="1.0" encoding="utf-8"?>
<p:sldLayout xmlns:a="http://schemas.openxmlformats.org/drawingml/2006/main" xmlns:r="http://schemas.openxmlformats.org/officeDocument/2006/relationships" xmlns:p="http://schemas.openxmlformats.org/presentationml/2006/main" type="tx">
  <p:cSld name="AL_titolo+immagine ">
    <p:bg>
      <p:bgPr>
        <a:solidFill>
          <a:srgbClr val="FFFFFF"/>
        </a:solidFill>
        <a:effectLst/>
      </p:bgPr>
    </p:bg>
    <p:spTree>
      <p:nvGrpSpPr>
        <p:cNvPr id="1" name=""/>
        <p:cNvGrpSpPr/>
        <p:nvPr/>
      </p:nvGrpSpPr>
      <p:grpSpPr>
        <a:xfrm>
          <a:off x="0" y="0"/>
          <a:ext cx="0" cy="0"/>
          <a:chOff x="0" y="0"/>
          <a:chExt cx="0" cy="0"/>
        </a:xfrm>
      </p:grpSpPr>
      <p:sp>
        <p:nvSpPr>
          <p:cNvPr id="216" name="Shape 216"/>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217" name="Shape 217"/>
          <p:cNvSpPr>
            <a:spLocks noGrp="1"/>
          </p:cNvSpPr>
          <p:nvPr>
            <p:ph type="body" idx="1"/>
          </p:nvPr>
        </p:nvSpPr>
        <p:spPr>
          <a:xfrm>
            <a:off x="406400" y="1309927"/>
            <a:ext cx="8417747" cy="4842119"/>
          </a:xfrm>
          <a:prstGeom prst="rect">
            <a:avLst/>
          </a:prstGeom>
        </p:spPr>
        <p:txBody>
          <a:bodyPr/>
          <a:lstStyle>
            <a:lvl1pPr>
              <a:lnSpc>
                <a:spcPts val="3400"/>
              </a:lnSpc>
              <a:defRPr sz="2800"/>
            </a:lvl1pPr>
            <a:lvl2pPr>
              <a:lnSpc>
                <a:spcPts val="3400"/>
              </a:lnSpc>
              <a:defRPr sz="2800"/>
            </a:lvl2pPr>
            <a:lvl3pPr marL="252000" indent="-252000">
              <a:lnSpc>
                <a:spcPts val="3400"/>
              </a:lnSpc>
              <a:defRPr sz="2800"/>
            </a:lvl3pPr>
            <a:lvl4pPr>
              <a:lnSpc>
                <a:spcPts val="3400"/>
              </a:lnSpc>
              <a:defRPr sz="2800"/>
            </a:lvl4pPr>
            <a:lvl5pPr>
              <a:lnSpc>
                <a:spcPts val="3400"/>
              </a:lnSpc>
              <a:defRPr sz="2800"/>
            </a:lvl5pPr>
          </a:lstStyle>
          <a:p>
            <a:pPr lvl="0">
              <a:defRPr sz="1800" b="0" i="0">
                <a:solidFill>
                  <a:srgbClr val="000000"/>
                </a:solidFill>
              </a:defRPr>
            </a:pPr>
            <a:r>
              <a:rPr sz="2800" b="1" i="1">
                <a:solidFill>
                  <a:srgbClr val="004288"/>
                </a:solidFill>
              </a:rPr>
              <a:t>Corpo livello uno</a:t>
            </a:r>
          </a:p>
          <a:p>
            <a:pPr lvl="1">
              <a:defRPr sz="1800" b="0" i="0">
                <a:solidFill>
                  <a:srgbClr val="000000"/>
                </a:solidFill>
              </a:defRPr>
            </a:pPr>
            <a:r>
              <a:rPr sz="2800" b="1" i="1">
                <a:solidFill>
                  <a:srgbClr val="004288"/>
                </a:solidFill>
              </a:rPr>
              <a:t>Corpo livello due</a:t>
            </a:r>
          </a:p>
          <a:p>
            <a:pPr lvl="2">
              <a:defRPr sz="1800" b="0" i="0">
                <a:solidFill>
                  <a:srgbClr val="000000"/>
                </a:solidFill>
              </a:defRPr>
            </a:pPr>
            <a:r>
              <a:rPr sz="2800" b="1" i="1">
                <a:solidFill>
                  <a:srgbClr val="004288"/>
                </a:solidFill>
              </a:rPr>
              <a:t>Corpo livello tre</a:t>
            </a:r>
          </a:p>
          <a:p>
            <a:pPr lvl="3">
              <a:defRPr sz="1800" b="0" i="0">
                <a:solidFill>
                  <a:srgbClr val="000000"/>
                </a:solidFill>
              </a:defRPr>
            </a:pPr>
            <a:r>
              <a:rPr sz="2800" b="1" i="1">
                <a:solidFill>
                  <a:srgbClr val="004288"/>
                </a:solidFill>
              </a:rPr>
              <a:t>Corpo livello quattro</a:t>
            </a:r>
          </a:p>
          <a:p>
            <a:pPr lvl="4">
              <a:defRPr sz="1800" b="0" i="0">
                <a:solidFill>
                  <a:srgbClr val="000000"/>
                </a:solidFill>
              </a:defRPr>
            </a:pPr>
            <a:r>
              <a:rPr sz="2800" b="1" i="1">
                <a:solidFill>
                  <a:srgbClr val="004288"/>
                </a:solidFill>
              </a:rPr>
              <a:t>Livello 5</a:t>
            </a:r>
          </a:p>
        </p:txBody>
      </p:sp>
      <p:sp>
        <p:nvSpPr>
          <p:cNvPr id="218" name="Shape 218"/>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56.xml><?xml version="1.0" encoding="utf-8"?>
<p:sldLayout xmlns:a="http://schemas.openxmlformats.org/drawingml/2006/main" xmlns:r="http://schemas.openxmlformats.org/officeDocument/2006/relationships" xmlns:p="http://schemas.openxmlformats.org/presentationml/2006/main" type="tx">
  <p:cSld name="Chiusura">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220" name="image3.png" descr="AL_standard_EXE_WHITE_RGB.png"/>
          <p:cNvPicPr/>
          <p:nvPr/>
        </p:nvPicPr>
        <p:blipFill>
          <a:blip r:embed="rId2">
            <a:extLst/>
          </a:blip>
          <a:stretch>
            <a:fillRect/>
          </a:stretch>
        </p:blipFill>
        <p:spPr>
          <a:xfrm>
            <a:off x="423745" y="411246"/>
            <a:ext cx="2321113" cy="612001"/>
          </a:xfrm>
          <a:prstGeom prst="rect">
            <a:avLst/>
          </a:prstGeom>
          <a:ln w="12700">
            <a:miter lim="400000"/>
          </a:ln>
        </p:spPr>
      </p:pic>
      <p:sp>
        <p:nvSpPr>
          <p:cNvPr id="221" name="Shape 221"/>
          <p:cNvSpPr/>
          <p:nvPr/>
        </p:nvSpPr>
        <p:spPr>
          <a:xfrm>
            <a:off x="403225" y="5392332"/>
            <a:ext cx="2676769" cy="1256754"/>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nSpc>
                <a:spcPts val="1400"/>
              </a:lnSpc>
            </a:pPr>
            <a:r>
              <a:rPr sz="1300" dirty="0">
                <a:solidFill>
                  <a:srgbClr val="FFFFFF"/>
                </a:solidFill>
              </a:rPr>
              <a:t>www.assolombarda.it</a:t>
            </a:r>
          </a:p>
          <a:p>
            <a:pPr lvl="0">
              <a:lnSpc>
                <a:spcPts val="1400"/>
              </a:lnSpc>
            </a:pPr>
            <a:r>
              <a:rPr sz="1300" dirty="0">
                <a:solidFill>
                  <a:srgbClr val="FFFFFF"/>
                </a:solidFill>
              </a:rPr>
              <a:t>www.farvolaremilano.it</a:t>
            </a:r>
          </a:p>
          <a:p>
            <a:pPr lvl="0">
              <a:lnSpc>
                <a:spcPts val="1400"/>
              </a:lnSpc>
            </a:pPr>
            <a:r>
              <a:rPr sz="1300" dirty="0">
                <a:solidFill>
                  <a:srgbClr val="FFFFFF"/>
                </a:solidFill>
              </a:rPr>
              <a:t>www.assolombardanews.it</a:t>
            </a:r>
          </a:p>
          <a:p>
            <a:pPr lvl="0">
              <a:lnSpc>
                <a:spcPts val="1400"/>
              </a:lnSpc>
            </a:pPr>
            <a:r>
              <a:rPr sz="1300" dirty="0">
                <a:solidFill>
                  <a:srgbClr val="FFFFFF"/>
                </a:solidFill>
              </a:rPr>
              <a:t>     @assolombarda</a:t>
            </a:r>
          </a:p>
          <a:p>
            <a:pPr lvl="0">
              <a:lnSpc>
                <a:spcPts val="1400"/>
              </a:lnSpc>
            </a:pPr>
            <a:r>
              <a:rPr sz="1300" dirty="0">
                <a:solidFill>
                  <a:srgbClr val="FFFFFF"/>
                </a:solidFill>
              </a:rPr>
              <a:t>     company/assolombarda</a:t>
            </a:r>
          </a:p>
          <a:p>
            <a:pPr lvl="0">
              <a:lnSpc>
                <a:spcPts val="1400"/>
              </a:lnSpc>
            </a:pPr>
            <a:r>
              <a:rPr sz="1300" dirty="0">
                <a:solidFill>
                  <a:srgbClr val="FFFFFF"/>
                </a:solidFill>
              </a:rPr>
              <a:t>     AssolombardaTV</a:t>
            </a:r>
          </a:p>
          <a:p>
            <a:pPr lvl="0">
              <a:lnSpc>
                <a:spcPts val="1400"/>
              </a:lnSpc>
            </a:pPr>
            <a:r>
              <a:rPr sz="1300" dirty="0">
                <a:solidFill>
                  <a:srgbClr val="FFFFFF"/>
                </a:solidFill>
              </a:rPr>
              <a:t>     @assolombarda</a:t>
            </a:r>
          </a:p>
        </p:txBody>
      </p:sp>
      <p:pic>
        <p:nvPicPr>
          <p:cNvPr id="222" name="image5.png"/>
          <p:cNvPicPr/>
          <p:nvPr/>
        </p:nvPicPr>
        <p:blipFill>
          <a:blip r:embed="rId3">
            <a:extLst/>
          </a:blip>
          <a:stretch>
            <a:fillRect/>
          </a:stretch>
        </p:blipFill>
        <p:spPr>
          <a:xfrm>
            <a:off x="340478" y="5907933"/>
            <a:ext cx="323090" cy="225553"/>
          </a:xfrm>
          <a:prstGeom prst="rect">
            <a:avLst/>
          </a:prstGeom>
          <a:ln w="12700">
            <a:miter lim="400000"/>
          </a:ln>
        </p:spPr>
      </p:pic>
      <p:pic>
        <p:nvPicPr>
          <p:cNvPr id="223" name="image6.png"/>
          <p:cNvPicPr/>
          <p:nvPr/>
        </p:nvPicPr>
        <p:blipFill>
          <a:blip r:embed="rId4">
            <a:extLst/>
          </a:blip>
          <a:stretch>
            <a:fillRect/>
          </a:stretch>
        </p:blipFill>
        <p:spPr>
          <a:xfrm>
            <a:off x="349621" y="6059423"/>
            <a:ext cx="304802" cy="225553"/>
          </a:xfrm>
          <a:prstGeom prst="rect">
            <a:avLst/>
          </a:prstGeom>
          <a:ln w="12700">
            <a:miter lim="400000"/>
          </a:ln>
        </p:spPr>
      </p:pic>
      <p:pic>
        <p:nvPicPr>
          <p:cNvPr id="224" name="image7.png"/>
          <p:cNvPicPr/>
          <p:nvPr/>
        </p:nvPicPr>
        <p:blipFill>
          <a:blip r:embed="rId5">
            <a:extLst/>
          </a:blip>
          <a:stretch>
            <a:fillRect/>
          </a:stretch>
        </p:blipFill>
        <p:spPr>
          <a:xfrm>
            <a:off x="393817" y="6256718"/>
            <a:ext cx="216410" cy="210313"/>
          </a:xfrm>
          <a:prstGeom prst="rect">
            <a:avLst/>
          </a:prstGeom>
          <a:ln w="12700">
            <a:miter lim="400000"/>
          </a:ln>
        </p:spPr>
      </p:pic>
      <p:pic>
        <p:nvPicPr>
          <p:cNvPr id="225" name="image8.png"/>
          <p:cNvPicPr/>
          <p:nvPr/>
        </p:nvPicPr>
        <p:blipFill>
          <a:blip r:embed="rId6">
            <a:extLst/>
          </a:blip>
          <a:stretch>
            <a:fillRect/>
          </a:stretch>
        </p:blipFill>
        <p:spPr>
          <a:xfrm>
            <a:off x="374005" y="6419658"/>
            <a:ext cx="256033" cy="274322"/>
          </a:xfrm>
          <a:prstGeom prst="rect">
            <a:avLst/>
          </a:prstGeom>
          <a:ln w="12700">
            <a:miter lim="400000"/>
          </a:ln>
        </p:spPr>
      </p:pic>
    </p:spTree>
  </p:cSld>
  <p:clrMapOvr>
    <a:masterClrMapping/>
  </p:clrMapOvr>
  <p:transition spd="med"/>
</p:sldLayout>
</file>

<file path=ppt/slideLayouts/slideLayout57.xml><?xml version="1.0" encoding="utf-8"?>
<p:sldLayout xmlns:a="http://schemas.openxmlformats.org/drawingml/2006/main" xmlns:r="http://schemas.openxmlformats.org/officeDocument/2006/relationships" xmlns:p="http://schemas.openxmlformats.org/presentationml/2006/main" type="tx">
  <p:cSld name="AL_Copertina">
    <p:bg>
      <p:bgPr>
        <a:solidFill>
          <a:srgbClr val="FFFFFF"/>
        </a:solidFill>
        <a:effectLst/>
      </p:bgPr>
    </p:bg>
    <p:spTree>
      <p:nvGrpSpPr>
        <p:cNvPr id="1" name=""/>
        <p:cNvGrpSpPr/>
        <p:nvPr/>
      </p:nvGrpSpPr>
      <p:grpSpPr>
        <a:xfrm>
          <a:off x="0" y="0"/>
          <a:ext cx="0" cy="0"/>
          <a:chOff x="0" y="0"/>
          <a:chExt cx="0" cy="0"/>
        </a:xfrm>
      </p:grpSpPr>
      <p:sp>
        <p:nvSpPr>
          <p:cNvPr id="227" name="Shape 227"/>
          <p:cNvSpPr>
            <a:spLocks noGrp="1"/>
          </p:cNvSpPr>
          <p:nvPr>
            <p:ph type="title"/>
          </p:nvPr>
        </p:nvSpPr>
        <p:spPr>
          <a:xfrm>
            <a:off x="398368" y="0"/>
            <a:ext cx="8280002" cy="2513971"/>
          </a:xfrm>
          <a:prstGeom prst="rect">
            <a:avLst/>
          </a:prstGeom>
        </p:spPr>
        <p:txBody>
          <a:bodyPr anchor="b"/>
          <a:lstStyle>
            <a:lvl1pPr>
              <a:defRPr sz="4500"/>
            </a:lvl1pPr>
          </a:lstStyle>
          <a:p>
            <a:pPr lvl="0">
              <a:defRPr sz="1800">
                <a:solidFill>
                  <a:srgbClr val="000000"/>
                </a:solidFill>
              </a:defRPr>
            </a:pPr>
            <a:r>
              <a:rPr sz="4500">
                <a:solidFill>
                  <a:srgbClr val="4B92DB"/>
                </a:solidFill>
              </a:rPr>
              <a:t>Titolo Testo</a:t>
            </a:r>
          </a:p>
        </p:txBody>
      </p:sp>
      <p:sp>
        <p:nvSpPr>
          <p:cNvPr id="228" name="Shape 228"/>
          <p:cNvSpPr>
            <a:spLocks noGrp="1"/>
          </p:cNvSpPr>
          <p:nvPr>
            <p:ph type="body" idx="1"/>
          </p:nvPr>
        </p:nvSpPr>
        <p:spPr>
          <a:xfrm>
            <a:off x="398369" y="2513971"/>
            <a:ext cx="8280002" cy="2730501"/>
          </a:xfrm>
          <a:prstGeom prst="rect">
            <a:avLst/>
          </a:prstGeom>
        </p:spPr>
        <p:txBody>
          <a:bodyPr/>
          <a:lstStyle>
            <a:lvl1pPr>
              <a:lnSpc>
                <a:spcPts val="2100"/>
              </a:lnSpc>
              <a:defRPr sz="1600" b="0" i="0"/>
            </a:lvl1pPr>
            <a:lvl2pPr indent="457200">
              <a:lnSpc>
                <a:spcPts val="2100"/>
              </a:lnSpc>
              <a:defRPr sz="1600" b="0" i="0"/>
            </a:lvl2pPr>
            <a:lvl3pPr marL="0" indent="914400">
              <a:lnSpc>
                <a:spcPts val="2100"/>
              </a:lnSpc>
              <a:buSzTx/>
              <a:buNone/>
              <a:defRPr sz="1600" b="0" i="0"/>
            </a:lvl3pPr>
            <a:lvl4pPr indent="1371600">
              <a:lnSpc>
                <a:spcPts val="2100"/>
              </a:lnSpc>
              <a:defRPr sz="1600" b="0" i="0"/>
            </a:lvl4pPr>
            <a:lvl5pPr indent="1828800">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pic>
        <p:nvPicPr>
          <p:cNvPr id="229" name="image1.jpg" descr="AL_standard_EXE_RGB.jpg"/>
          <p:cNvPicPr/>
          <p:nvPr/>
        </p:nvPicPr>
        <p:blipFill>
          <a:blip r:embed="rId2">
            <a:extLst/>
          </a:blip>
          <a:stretch>
            <a:fillRect/>
          </a:stretch>
        </p:blipFill>
        <p:spPr>
          <a:xfrm>
            <a:off x="414337" y="428389"/>
            <a:ext cx="2727275" cy="720001"/>
          </a:xfrm>
          <a:prstGeom prst="rect">
            <a:avLst/>
          </a:prstGeom>
          <a:ln w="12700">
            <a:miter lim="400000"/>
          </a:ln>
        </p:spPr>
      </p:pic>
      <p:pic>
        <p:nvPicPr>
          <p:cNvPr id="230" name="image2.jpeg" descr="AL_FarVolareMilano_EXE_RGB.jpg"/>
          <p:cNvPicPr/>
          <p:nvPr/>
        </p:nvPicPr>
        <p:blipFill>
          <a:blip r:embed="rId3">
            <a:extLst/>
          </a:blip>
          <a:stretch>
            <a:fillRect/>
          </a:stretch>
        </p:blipFill>
        <p:spPr>
          <a:xfrm>
            <a:off x="423332" y="5862899"/>
            <a:ext cx="1358255" cy="576001"/>
          </a:xfrm>
          <a:prstGeom prst="rect">
            <a:avLst/>
          </a:prstGeom>
          <a:ln w="12700">
            <a:miter lim="400000"/>
          </a:ln>
        </p:spPr>
      </p:pic>
      <p:sp>
        <p:nvSpPr>
          <p:cNvPr id="231" name="Shape 231"/>
          <p:cNvSpPr/>
          <p:nvPr/>
        </p:nvSpPr>
        <p:spPr>
          <a:xfrm>
            <a:off x="442146" y="4698417"/>
            <a:ext cx="8280002" cy="720001"/>
          </a:xfrm>
          <a:prstGeom prst="rect">
            <a:avLst/>
          </a:prstGeom>
          <a:gradFill>
            <a:gsLst>
              <a:gs pos="0">
                <a:srgbClr val="004288"/>
              </a:gs>
              <a:gs pos="90000">
                <a:srgbClr val="1A124D"/>
              </a:gs>
            </a:gsLst>
          </a:gradFill>
          <a:ln w="12700">
            <a:miter lim="400000"/>
          </a:ln>
        </p:spPr>
        <p:txBody>
          <a:bodyPr lIns="0" tIns="0" rIns="0" bIns="0" anchor="ctr"/>
          <a:lstStyle/>
          <a:p>
            <a:pPr lvl="0" algn="ctr">
              <a:defRPr>
                <a:solidFill>
                  <a:srgbClr val="4B92DB"/>
                </a:solidFill>
              </a:defRPr>
            </a:pPr>
            <a:endParaRPr dirty="0"/>
          </a:p>
        </p:txBody>
      </p:sp>
      <p:sp>
        <p:nvSpPr>
          <p:cNvPr id="232" name="Shape 232"/>
          <p:cNvSpPr/>
          <p:nvPr/>
        </p:nvSpPr>
        <p:spPr>
          <a:xfrm>
            <a:off x="423332" y="4732844"/>
            <a:ext cx="2878669" cy="27613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a:lnSpc>
                <a:spcPts val="1500"/>
              </a:lnSpc>
              <a:defRPr sz="1200">
                <a:solidFill>
                  <a:srgbClr val="FFFFFF"/>
                </a:solidFill>
              </a:defRPr>
            </a:lvl1pPr>
          </a:lstStyle>
          <a:p>
            <a:pPr lvl="0">
              <a:defRPr sz="1800">
                <a:solidFill>
                  <a:srgbClr val="000000"/>
                </a:solidFill>
              </a:defRPr>
            </a:pPr>
            <a:r>
              <a:rPr sz="1200" dirty="0">
                <a:solidFill>
                  <a:srgbClr val="FFFFFF"/>
                </a:solidFill>
              </a:rPr>
              <a:t>Speaker</a:t>
            </a:r>
          </a:p>
        </p:txBody>
      </p:sp>
    </p:spTree>
  </p:cSld>
  <p:clrMapOvr>
    <a:masterClrMapping/>
  </p:clrMapOvr>
  <p:transition spd="med"/>
</p:sldLayout>
</file>

<file path=ppt/slideLayouts/slideLayout58.xml><?xml version="1.0" encoding="utf-8"?>
<p:sldLayout xmlns:a="http://schemas.openxmlformats.org/drawingml/2006/main" xmlns:r="http://schemas.openxmlformats.org/officeDocument/2006/relationships" xmlns:p="http://schemas.openxmlformats.org/presentationml/2006/main" type="tx">
  <p:cSld name="AL_Separatore1">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sp>
        <p:nvSpPr>
          <p:cNvPr id="234" name="Shape 234"/>
          <p:cNvSpPr>
            <a:spLocks noGrp="1"/>
          </p:cNvSpPr>
          <p:nvPr>
            <p:ph type="title"/>
          </p:nvPr>
        </p:nvSpPr>
        <p:spPr>
          <a:xfrm>
            <a:off x="406400" y="2989451"/>
            <a:ext cx="8417746" cy="704846"/>
          </a:xfrm>
          <a:prstGeom prst="rect">
            <a:avLst/>
          </a:prstGeom>
        </p:spPr>
        <p:txBody>
          <a:bodyPr/>
          <a:lstStyle>
            <a:lvl1pPr>
              <a:lnSpc>
                <a:spcPts val="4400"/>
              </a:lnSpc>
              <a:defRPr>
                <a:solidFill>
                  <a:srgbClr val="FFFFFF"/>
                </a:solidFill>
              </a:defRPr>
            </a:lvl1pPr>
          </a:lstStyle>
          <a:p>
            <a:pPr lvl="0">
              <a:defRPr sz="1800">
                <a:solidFill>
                  <a:srgbClr val="000000"/>
                </a:solidFill>
              </a:defRPr>
            </a:pPr>
            <a:r>
              <a:rPr sz="4300">
                <a:solidFill>
                  <a:srgbClr val="FFFFFF"/>
                </a:solidFill>
              </a:rPr>
              <a:t>Titolo Testo</a:t>
            </a:r>
          </a:p>
        </p:txBody>
      </p:sp>
      <p:sp>
        <p:nvSpPr>
          <p:cNvPr id="235" name="Shape 235"/>
          <p:cNvSpPr>
            <a:spLocks noGrp="1"/>
          </p:cNvSpPr>
          <p:nvPr>
            <p:ph type="body" idx="1"/>
          </p:nvPr>
        </p:nvSpPr>
        <p:spPr>
          <a:xfrm>
            <a:off x="406400" y="3694296"/>
            <a:ext cx="8417746" cy="2381487"/>
          </a:xfrm>
          <a:prstGeom prst="rect">
            <a:avLst/>
          </a:prstGeom>
        </p:spPr>
        <p:txBody>
          <a:bodyPr/>
          <a:lstStyle>
            <a:lvl1pPr>
              <a:lnSpc>
                <a:spcPts val="2600"/>
              </a:lnSpc>
              <a:defRPr>
                <a:solidFill>
                  <a:srgbClr val="4B92DB"/>
                </a:solidFill>
              </a:defRPr>
            </a:lvl1pPr>
            <a:lvl2pPr>
              <a:lnSpc>
                <a:spcPts val="2600"/>
              </a:lnSpc>
              <a:defRPr>
                <a:solidFill>
                  <a:srgbClr val="4B92DB"/>
                </a:solidFill>
              </a:defRPr>
            </a:lvl2pPr>
            <a:lvl3pPr>
              <a:lnSpc>
                <a:spcPts val="2600"/>
              </a:lnSpc>
              <a:defRPr>
                <a:solidFill>
                  <a:srgbClr val="4B92DB"/>
                </a:solidFill>
              </a:defRPr>
            </a:lvl3pPr>
            <a:lvl4pPr>
              <a:lnSpc>
                <a:spcPts val="2600"/>
              </a:lnSpc>
              <a:defRPr>
                <a:solidFill>
                  <a:srgbClr val="4B92DB"/>
                </a:solidFill>
              </a:defRPr>
            </a:lvl4pPr>
            <a:lvl5pPr>
              <a:lnSpc>
                <a:spcPts val="2600"/>
              </a:lnSpc>
              <a:defRPr>
                <a:solidFill>
                  <a:srgbClr val="4B92DB"/>
                </a:solidFill>
              </a:defRPr>
            </a:lvl5pPr>
          </a:lstStyle>
          <a:p>
            <a:pPr lvl="0">
              <a:defRPr sz="1800" b="0" i="0">
                <a:solidFill>
                  <a:srgbClr val="000000"/>
                </a:solidFill>
              </a:defRPr>
            </a:pPr>
            <a:r>
              <a:rPr sz="2500" b="1" i="1">
                <a:solidFill>
                  <a:srgbClr val="4B92DB"/>
                </a:solidFill>
              </a:rPr>
              <a:t>Corpo livello uno</a:t>
            </a:r>
          </a:p>
          <a:p>
            <a:pPr lvl="1">
              <a:defRPr sz="1800" b="0" i="0">
                <a:solidFill>
                  <a:srgbClr val="000000"/>
                </a:solidFill>
              </a:defRPr>
            </a:pPr>
            <a:r>
              <a:rPr sz="2500" b="1" i="1">
                <a:solidFill>
                  <a:srgbClr val="4B92DB"/>
                </a:solidFill>
              </a:rPr>
              <a:t>Corpo livello due</a:t>
            </a:r>
          </a:p>
          <a:p>
            <a:pPr lvl="2">
              <a:defRPr sz="1800" b="0" i="0">
                <a:solidFill>
                  <a:srgbClr val="000000"/>
                </a:solidFill>
              </a:defRPr>
            </a:pPr>
            <a:r>
              <a:rPr sz="2500" b="1" i="1">
                <a:solidFill>
                  <a:srgbClr val="4B92DB"/>
                </a:solidFill>
              </a:rPr>
              <a:t>Corpo livello tre</a:t>
            </a:r>
          </a:p>
          <a:p>
            <a:pPr lvl="3">
              <a:defRPr sz="1800" b="0" i="0">
                <a:solidFill>
                  <a:srgbClr val="000000"/>
                </a:solidFill>
              </a:defRPr>
            </a:pPr>
            <a:r>
              <a:rPr sz="2500" b="1" i="1">
                <a:solidFill>
                  <a:srgbClr val="4B92DB"/>
                </a:solidFill>
              </a:rPr>
              <a:t>Corpo livello quattro</a:t>
            </a:r>
          </a:p>
          <a:p>
            <a:pPr lvl="4">
              <a:defRPr sz="1800" b="0" i="0">
                <a:solidFill>
                  <a:srgbClr val="000000"/>
                </a:solidFill>
              </a:defRPr>
            </a:pPr>
            <a:r>
              <a:rPr sz="2500" b="1" i="1">
                <a:solidFill>
                  <a:srgbClr val="4B92DB"/>
                </a:solidFill>
              </a:rPr>
              <a:t>Livello 5</a:t>
            </a:r>
          </a:p>
        </p:txBody>
      </p:sp>
    </p:spTree>
  </p:cSld>
  <p:clrMapOvr>
    <a:masterClrMapping/>
  </p:clrMapOvr>
  <p:transition spd="med"/>
</p:sldLayout>
</file>

<file path=ppt/slideLayouts/slideLayout59.xml><?xml version="1.0" encoding="utf-8"?>
<p:sldLayout xmlns:a="http://schemas.openxmlformats.org/drawingml/2006/main" xmlns:r="http://schemas.openxmlformats.org/officeDocument/2006/relationships" xmlns:p="http://schemas.openxmlformats.org/presentationml/2006/main" type="tx">
  <p:cSld name="AL_Separatore2">
    <p:bg>
      <p:bgPr>
        <a:solidFill>
          <a:srgbClr val="4B92DB"/>
        </a:solidFill>
        <a:effectLst/>
      </p:bgPr>
    </p:bg>
    <p:spTree>
      <p:nvGrpSpPr>
        <p:cNvPr id="1" name=""/>
        <p:cNvGrpSpPr/>
        <p:nvPr/>
      </p:nvGrpSpPr>
      <p:grpSpPr>
        <a:xfrm>
          <a:off x="0" y="0"/>
          <a:ext cx="0" cy="0"/>
          <a:chOff x="0" y="0"/>
          <a:chExt cx="0" cy="0"/>
        </a:xfrm>
      </p:grpSpPr>
      <p:sp>
        <p:nvSpPr>
          <p:cNvPr id="237" name="Shape 237"/>
          <p:cNvSpPr>
            <a:spLocks noGrp="1"/>
          </p:cNvSpPr>
          <p:nvPr>
            <p:ph type="title"/>
          </p:nvPr>
        </p:nvSpPr>
        <p:spPr>
          <a:xfrm>
            <a:off x="403224" y="3025363"/>
            <a:ext cx="8420921" cy="3076576"/>
          </a:xfrm>
          <a:prstGeom prst="rect">
            <a:avLst/>
          </a:prstGeom>
        </p:spPr>
        <p:txBody>
          <a:bodyPr/>
          <a:lstStyle>
            <a:lvl1pPr>
              <a:defRPr cap="all">
                <a:solidFill>
                  <a:srgbClr val="FFFFFF"/>
                </a:solidFill>
              </a:defRPr>
            </a:lvl1pPr>
          </a:lstStyle>
          <a:p>
            <a:pPr lvl="0">
              <a:defRPr sz="1800" cap="none">
                <a:solidFill>
                  <a:srgbClr val="000000"/>
                </a:solidFill>
              </a:defRPr>
            </a:pPr>
            <a:r>
              <a:rPr sz="4300" cap="all">
                <a:solidFill>
                  <a:srgbClr val="FFFFFF"/>
                </a:solidFill>
              </a:rPr>
              <a:t>Titolo Testo</a:t>
            </a:r>
          </a:p>
        </p:txBody>
      </p:sp>
      <p:sp>
        <p:nvSpPr>
          <p:cNvPr id="238" name="Shape 238"/>
          <p:cNvSpPr>
            <a:spLocks noGrp="1"/>
          </p:cNvSpPr>
          <p:nvPr>
            <p:ph type="body" idx="1"/>
          </p:nvPr>
        </p:nvSpPr>
        <p:spPr>
          <a:xfrm>
            <a:off x="406400" y="2437695"/>
            <a:ext cx="8417746" cy="587669"/>
          </a:xfrm>
          <a:prstGeom prst="rect">
            <a:avLst/>
          </a:prstGeom>
        </p:spPr>
        <p:txBody>
          <a:bodyPr/>
          <a:lstStyle>
            <a:lvl1pPr>
              <a:lnSpc>
                <a:spcPts val="2600"/>
              </a:lnSpc>
            </a:lvl1pPr>
            <a:lvl2pPr indent="457200">
              <a:lnSpc>
                <a:spcPts val="2600"/>
              </a:lnSpc>
            </a:lvl2pPr>
            <a:lvl3pPr marL="0" indent="914400">
              <a:lnSpc>
                <a:spcPts val="2600"/>
              </a:lnSpc>
              <a:buSzTx/>
              <a:buNone/>
            </a:lvl3pPr>
            <a:lvl4pPr indent="1371600">
              <a:lnSpc>
                <a:spcPts val="2600"/>
              </a:lnSpc>
            </a:lvl4pPr>
            <a:lvl5pPr indent="1828800">
              <a:lnSpc>
                <a:spcPts val="2600"/>
              </a:lnSpc>
            </a:lvl5p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AL_immagine+testo 1">
    <p:spTree>
      <p:nvGrpSpPr>
        <p:cNvPr id="1" name=""/>
        <p:cNvGrpSpPr/>
        <p:nvPr/>
      </p:nvGrpSpPr>
      <p:grpSpPr>
        <a:xfrm>
          <a:off x="0" y="0"/>
          <a:ext cx="0" cy="0"/>
          <a:chOff x="0" y="0"/>
          <a:chExt cx="0" cy="0"/>
        </a:xfrm>
      </p:grpSpPr>
      <p:sp>
        <p:nvSpPr>
          <p:cNvPr id="25" name="Shape 25"/>
          <p:cNvSpPr>
            <a:spLocks noGrp="1"/>
          </p:cNvSpPr>
          <p:nvPr>
            <p:ph type="title"/>
          </p:nvPr>
        </p:nvSpPr>
        <p:spPr>
          <a:xfrm>
            <a:off x="406400" y="412750"/>
            <a:ext cx="8331521" cy="875306"/>
          </a:xfrm>
          <a:prstGeom prst="rect">
            <a:avLst/>
          </a:prstGeom>
        </p:spPr>
        <p:txBody>
          <a:bodyPr/>
          <a:lstStyle/>
          <a:p>
            <a:pPr lvl="0">
              <a:defRPr sz="1800">
                <a:solidFill>
                  <a:srgbClr val="000000"/>
                </a:solidFill>
              </a:defRPr>
            </a:pPr>
            <a:r>
              <a:rPr sz="4300">
                <a:solidFill>
                  <a:srgbClr val="4B92DB"/>
                </a:solidFill>
              </a:rPr>
              <a:t>Titolo Testo</a:t>
            </a:r>
          </a:p>
        </p:txBody>
      </p:sp>
      <p:sp>
        <p:nvSpPr>
          <p:cNvPr id="26" name="Shape 26"/>
          <p:cNvSpPr>
            <a:spLocks noGrp="1"/>
          </p:cNvSpPr>
          <p:nvPr>
            <p:ph type="body" idx="1"/>
          </p:nvPr>
        </p:nvSpPr>
        <p:spPr>
          <a:xfrm>
            <a:off x="6124147" y="1288055"/>
            <a:ext cx="2700001" cy="5569946"/>
          </a:xfrm>
          <a:prstGeom prst="rect">
            <a:avLst/>
          </a:prstGeom>
        </p:spPr>
        <p:txBody>
          <a:bodyPr/>
          <a:lstStyle>
            <a:lvl1pPr>
              <a:lnSpc>
                <a:spcPts val="2100"/>
              </a:lnSpc>
              <a:defRPr sz="1600" b="0" i="0"/>
            </a:lvl1pPr>
            <a:lvl2pPr>
              <a:lnSpc>
                <a:spcPts val="2100"/>
              </a:lnSpc>
              <a:defRPr sz="1600" b="0" i="0"/>
            </a:lvl2pPr>
            <a:lvl3pPr marL="179999" indent="-179999">
              <a:lnSpc>
                <a:spcPts val="2100"/>
              </a:lnSpc>
              <a:defRPr sz="1600" b="0" i="0"/>
            </a:lvl3pPr>
            <a:lvl4pPr>
              <a:lnSpc>
                <a:spcPts val="2100"/>
              </a:lnSpc>
              <a:defRPr sz="1600" b="0" i="0"/>
            </a:lvl4pPr>
            <a:lvl5pPr>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60.xml><?xml version="1.0" encoding="utf-8"?>
<p:sldLayout xmlns:a="http://schemas.openxmlformats.org/drawingml/2006/main" xmlns:r="http://schemas.openxmlformats.org/officeDocument/2006/relationships" xmlns:p="http://schemas.openxmlformats.org/presentationml/2006/main" type="tx">
  <p:cSld name="AL_Separatore3">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240" name="image3.png" descr="AL_standard_EXE_WHITE_RGB.png"/>
          <p:cNvPicPr/>
          <p:nvPr/>
        </p:nvPicPr>
        <p:blipFill>
          <a:blip r:embed="rId2">
            <a:extLst/>
          </a:blip>
          <a:stretch>
            <a:fillRect/>
          </a:stretch>
        </p:blipFill>
        <p:spPr>
          <a:xfrm>
            <a:off x="423745" y="5833169"/>
            <a:ext cx="2321113" cy="612001"/>
          </a:xfrm>
          <a:prstGeom prst="rect">
            <a:avLst/>
          </a:prstGeom>
          <a:ln w="12700">
            <a:miter lim="400000"/>
          </a:ln>
        </p:spPr>
      </p:pic>
    </p:spTree>
  </p:cSld>
  <p:clrMapOvr>
    <a:masterClrMapping/>
  </p:clrMapOvr>
  <p:transition spd="med"/>
</p:sldLayout>
</file>

<file path=ppt/slideLayouts/slideLayout61.xml><?xml version="1.0" encoding="utf-8"?>
<p:sldLayout xmlns:a="http://schemas.openxmlformats.org/drawingml/2006/main" xmlns:r="http://schemas.openxmlformats.org/officeDocument/2006/relationships" xmlns:p="http://schemas.openxmlformats.org/presentationml/2006/main" type="tx">
  <p:cSld name="AL_testo 1">
    <p:spTree>
      <p:nvGrpSpPr>
        <p:cNvPr id="1" name=""/>
        <p:cNvGrpSpPr/>
        <p:nvPr/>
      </p:nvGrpSpPr>
      <p:grpSpPr>
        <a:xfrm>
          <a:off x="0" y="0"/>
          <a:ext cx="0" cy="0"/>
          <a:chOff x="0" y="0"/>
          <a:chExt cx="0" cy="0"/>
        </a:xfrm>
      </p:grpSpPr>
      <p:sp>
        <p:nvSpPr>
          <p:cNvPr id="242" name="Shape 242"/>
          <p:cNvSpPr>
            <a:spLocks noGrp="1"/>
          </p:cNvSpPr>
          <p:nvPr>
            <p:ph type="title"/>
          </p:nvPr>
        </p:nvSpPr>
        <p:spPr>
          <a:prstGeom prst="rect">
            <a:avLst/>
          </a:prstGeom>
        </p:spPr>
        <p:txBody>
          <a:bodyPr/>
          <a:lstStyle/>
          <a:p>
            <a:pPr lvl="0">
              <a:defRPr sz="1800">
                <a:solidFill>
                  <a:srgbClr val="000000"/>
                </a:solidFill>
              </a:defRPr>
            </a:pPr>
            <a:r>
              <a:rPr sz="4300">
                <a:solidFill>
                  <a:srgbClr val="4B92DB"/>
                </a:solidFill>
              </a:rPr>
              <a:t>Titolo Testo</a:t>
            </a:r>
          </a:p>
        </p:txBody>
      </p:sp>
      <p:sp>
        <p:nvSpPr>
          <p:cNvPr id="243" name="Shape 243"/>
          <p:cNvSpPr>
            <a:spLocks noGrp="1"/>
          </p:cNvSpPr>
          <p:nvPr>
            <p:ph type="body" idx="1"/>
          </p:nvPr>
        </p:nvSpPr>
        <p:spPr>
          <a:prstGeom prst="rect">
            <a:avLst/>
          </a:prstGeom>
        </p:spPr>
        <p:txBody>
          <a:body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
        <p:nvSpPr>
          <p:cNvPr id="244" name="Shape 244"/>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62.xml><?xml version="1.0" encoding="utf-8"?>
<p:sldLayout xmlns:a="http://schemas.openxmlformats.org/drawingml/2006/main" xmlns:r="http://schemas.openxmlformats.org/officeDocument/2006/relationships" xmlns:p="http://schemas.openxmlformats.org/presentationml/2006/main" type="tx">
  <p:cSld name="AL_immagine+testo 1">
    <p:spTree>
      <p:nvGrpSpPr>
        <p:cNvPr id="1" name=""/>
        <p:cNvGrpSpPr/>
        <p:nvPr/>
      </p:nvGrpSpPr>
      <p:grpSpPr>
        <a:xfrm>
          <a:off x="0" y="0"/>
          <a:ext cx="0" cy="0"/>
          <a:chOff x="0" y="0"/>
          <a:chExt cx="0" cy="0"/>
        </a:xfrm>
      </p:grpSpPr>
      <p:sp>
        <p:nvSpPr>
          <p:cNvPr id="246" name="Shape 246"/>
          <p:cNvSpPr>
            <a:spLocks noGrp="1"/>
          </p:cNvSpPr>
          <p:nvPr>
            <p:ph type="title"/>
          </p:nvPr>
        </p:nvSpPr>
        <p:spPr>
          <a:xfrm>
            <a:off x="406400" y="412750"/>
            <a:ext cx="8331521" cy="875306"/>
          </a:xfrm>
          <a:prstGeom prst="rect">
            <a:avLst/>
          </a:prstGeom>
        </p:spPr>
        <p:txBody>
          <a:bodyPr/>
          <a:lstStyle/>
          <a:p>
            <a:pPr lvl="0">
              <a:defRPr sz="1800">
                <a:solidFill>
                  <a:srgbClr val="000000"/>
                </a:solidFill>
              </a:defRPr>
            </a:pPr>
            <a:r>
              <a:rPr sz="4300">
                <a:solidFill>
                  <a:srgbClr val="4B92DB"/>
                </a:solidFill>
              </a:rPr>
              <a:t>Titolo Testo</a:t>
            </a:r>
          </a:p>
        </p:txBody>
      </p:sp>
      <p:sp>
        <p:nvSpPr>
          <p:cNvPr id="247" name="Shape 247"/>
          <p:cNvSpPr>
            <a:spLocks noGrp="1"/>
          </p:cNvSpPr>
          <p:nvPr>
            <p:ph type="body" idx="1"/>
          </p:nvPr>
        </p:nvSpPr>
        <p:spPr>
          <a:xfrm>
            <a:off x="6124147" y="1288055"/>
            <a:ext cx="2700001" cy="5569946"/>
          </a:xfrm>
          <a:prstGeom prst="rect">
            <a:avLst/>
          </a:prstGeom>
        </p:spPr>
        <p:txBody>
          <a:bodyPr/>
          <a:lstStyle>
            <a:lvl1pPr>
              <a:lnSpc>
                <a:spcPts val="2100"/>
              </a:lnSpc>
              <a:defRPr sz="1600" b="0" i="0"/>
            </a:lvl1pPr>
            <a:lvl2pPr>
              <a:lnSpc>
                <a:spcPts val="2100"/>
              </a:lnSpc>
              <a:defRPr sz="1600" b="0" i="0"/>
            </a:lvl2pPr>
            <a:lvl3pPr marL="179999" indent="-179999">
              <a:lnSpc>
                <a:spcPts val="2100"/>
              </a:lnSpc>
              <a:defRPr sz="1600" b="0" i="0"/>
            </a:lvl3pPr>
            <a:lvl4pPr>
              <a:lnSpc>
                <a:spcPts val="2100"/>
              </a:lnSpc>
              <a:defRPr sz="1600" b="0" i="0"/>
            </a:lvl4pPr>
            <a:lvl5pPr>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sp>
        <p:nvSpPr>
          <p:cNvPr id="248" name="Shape 248"/>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63.xml><?xml version="1.0" encoding="utf-8"?>
<p:sldLayout xmlns:a="http://schemas.openxmlformats.org/drawingml/2006/main" xmlns:r="http://schemas.openxmlformats.org/officeDocument/2006/relationships" xmlns:p="http://schemas.openxmlformats.org/presentationml/2006/main" type="tx">
  <p:cSld name="AL_immagine+testo 2">
    <p:spTree>
      <p:nvGrpSpPr>
        <p:cNvPr id="1" name=""/>
        <p:cNvGrpSpPr/>
        <p:nvPr/>
      </p:nvGrpSpPr>
      <p:grpSpPr>
        <a:xfrm>
          <a:off x="0" y="0"/>
          <a:ext cx="0" cy="0"/>
          <a:chOff x="0" y="0"/>
          <a:chExt cx="0" cy="0"/>
        </a:xfrm>
      </p:grpSpPr>
      <p:sp>
        <p:nvSpPr>
          <p:cNvPr id="250" name="Shape 250"/>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251" name="Shape 251"/>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252" name="Shape 252"/>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64.xml><?xml version="1.0" encoding="utf-8"?>
<p:sldLayout xmlns:a="http://schemas.openxmlformats.org/drawingml/2006/main" xmlns:r="http://schemas.openxmlformats.org/officeDocument/2006/relationships" xmlns:p="http://schemas.openxmlformats.org/presentationml/2006/main" type="tx">
  <p:cSld name="Al_testo 2">
    <p:spTree>
      <p:nvGrpSpPr>
        <p:cNvPr id="1" name=""/>
        <p:cNvGrpSpPr/>
        <p:nvPr/>
      </p:nvGrpSpPr>
      <p:grpSpPr>
        <a:xfrm>
          <a:off x="0" y="0"/>
          <a:ext cx="0" cy="0"/>
          <a:chOff x="0" y="0"/>
          <a:chExt cx="0" cy="0"/>
        </a:xfrm>
      </p:grpSpPr>
      <p:sp>
        <p:nvSpPr>
          <p:cNvPr id="254" name="Shape 254"/>
          <p:cNvSpPr>
            <a:spLocks noGrp="1"/>
          </p:cNvSpPr>
          <p:nvPr>
            <p:ph type="title"/>
          </p:nvPr>
        </p:nvSpPr>
        <p:spPr>
          <a:xfrm>
            <a:off x="406400" y="412750"/>
            <a:ext cx="8331521" cy="2644010"/>
          </a:xfrm>
          <a:prstGeom prst="rect">
            <a:avLst/>
          </a:prstGeom>
        </p:spPr>
        <p:txBody>
          <a:bodyPr/>
          <a:lstStyle/>
          <a:p>
            <a:pPr lvl="0">
              <a:defRPr sz="1800">
                <a:solidFill>
                  <a:srgbClr val="000000"/>
                </a:solidFill>
              </a:defRPr>
            </a:pPr>
            <a:r>
              <a:rPr sz="4300">
                <a:solidFill>
                  <a:srgbClr val="4B92DB"/>
                </a:solidFill>
              </a:rPr>
              <a:t>Titolo Testo</a:t>
            </a:r>
          </a:p>
        </p:txBody>
      </p:sp>
      <p:sp>
        <p:nvSpPr>
          <p:cNvPr id="255" name="Shape 255"/>
          <p:cNvSpPr>
            <a:spLocks noGrp="1"/>
          </p:cNvSpPr>
          <p:nvPr>
            <p:ph type="body" idx="1"/>
          </p:nvPr>
        </p:nvSpPr>
        <p:spPr>
          <a:xfrm>
            <a:off x="406400" y="3307265"/>
            <a:ext cx="8417746" cy="2163317"/>
          </a:xfrm>
          <a:prstGeom prst="rect">
            <a:avLst/>
          </a:prstGeom>
        </p:spPr>
        <p:txBody>
          <a:bodyPr/>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256" name="Shape 256"/>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65.xml><?xml version="1.0" encoding="utf-8"?>
<p:sldLayout xmlns:a="http://schemas.openxmlformats.org/drawingml/2006/main" xmlns:r="http://schemas.openxmlformats.org/officeDocument/2006/relationships" xmlns:p="http://schemas.openxmlformats.org/presentationml/2006/main" type="tx">
  <p:cSld name="AL_testo+immagine 3">
    <p:bg>
      <p:bgPr>
        <a:solidFill>
          <a:srgbClr val="FFFFFF"/>
        </a:solidFill>
        <a:effectLst/>
      </p:bgPr>
    </p:bg>
    <p:spTree>
      <p:nvGrpSpPr>
        <p:cNvPr id="1" name=""/>
        <p:cNvGrpSpPr/>
        <p:nvPr/>
      </p:nvGrpSpPr>
      <p:grpSpPr>
        <a:xfrm>
          <a:off x="0" y="0"/>
          <a:ext cx="0" cy="0"/>
          <a:chOff x="0" y="0"/>
          <a:chExt cx="0" cy="0"/>
        </a:xfrm>
      </p:grpSpPr>
      <p:sp>
        <p:nvSpPr>
          <p:cNvPr id="258" name="Shape 258"/>
          <p:cNvSpPr>
            <a:spLocks noGrp="1"/>
          </p:cNvSpPr>
          <p:nvPr>
            <p:ph type="title"/>
          </p:nvPr>
        </p:nvSpPr>
        <p:spPr>
          <a:xfrm>
            <a:off x="406400" y="412750"/>
            <a:ext cx="8417747"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259" name="Shape 259"/>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260" name="Shape 260"/>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66.xml><?xml version="1.0" encoding="utf-8"?>
<p:sldLayout xmlns:a="http://schemas.openxmlformats.org/drawingml/2006/main" xmlns:r="http://schemas.openxmlformats.org/officeDocument/2006/relationships" xmlns:p="http://schemas.openxmlformats.org/presentationml/2006/main" type="tx">
  <p:cSld name="AL_testo 3">
    <p:bg>
      <p:bgPr>
        <a:solidFill>
          <a:srgbClr val="FFFFFF"/>
        </a:solidFill>
        <a:effectLst/>
      </p:bgPr>
    </p:bg>
    <p:spTree>
      <p:nvGrpSpPr>
        <p:cNvPr id="1" name=""/>
        <p:cNvGrpSpPr/>
        <p:nvPr/>
      </p:nvGrpSpPr>
      <p:grpSpPr>
        <a:xfrm>
          <a:off x="0" y="0"/>
          <a:ext cx="0" cy="0"/>
          <a:chOff x="0" y="0"/>
          <a:chExt cx="0" cy="0"/>
        </a:xfrm>
      </p:grpSpPr>
      <p:sp>
        <p:nvSpPr>
          <p:cNvPr id="262" name="Shape 262"/>
          <p:cNvSpPr>
            <a:spLocks noGrp="1"/>
          </p:cNvSpPr>
          <p:nvPr>
            <p:ph type="body" idx="1"/>
          </p:nvPr>
        </p:nvSpPr>
        <p:spPr>
          <a:xfrm>
            <a:off x="406400" y="273050"/>
            <a:ext cx="8417746" cy="5853113"/>
          </a:xfrm>
          <a:prstGeom prst="rect">
            <a:avLst/>
          </a:prstGeom>
        </p:spPr>
        <p:txBody>
          <a:bodyPr anchor="ctr"/>
          <a:lstStyle>
            <a:lvl1pPr>
              <a:lnSpc>
                <a:spcPts val="6800"/>
              </a:lnSpc>
              <a:defRPr sz="6000" b="0" i="0" u="sng">
                <a:solidFill>
                  <a:srgbClr val="4B92DB"/>
                </a:solidFill>
                <a:uFill>
                  <a:solidFill>
                    <a:srgbClr val="4B92DB"/>
                  </a:solidFill>
                </a:uFill>
              </a:defRPr>
            </a:lvl1pPr>
            <a:lvl2pPr>
              <a:lnSpc>
                <a:spcPts val="6800"/>
              </a:lnSpc>
              <a:defRPr sz="6000" b="0" i="0" u="sng">
                <a:solidFill>
                  <a:srgbClr val="4B92DB"/>
                </a:solidFill>
                <a:uFill>
                  <a:solidFill>
                    <a:srgbClr val="4B92DB"/>
                  </a:solidFill>
                </a:uFill>
              </a:defRPr>
            </a:lvl2pPr>
            <a:lvl3pPr marL="179999" indent="-179999">
              <a:lnSpc>
                <a:spcPts val="6800"/>
              </a:lnSpc>
              <a:defRPr sz="6000" b="0" i="0" u="sng">
                <a:solidFill>
                  <a:srgbClr val="4B92DB"/>
                </a:solidFill>
                <a:uFill>
                  <a:solidFill>
                    <a:srgbClr val="4B92DB"/>
                  </a:solidFill>
                </a:uFill>
              </a:defRPr>
            </a:lvl3pPr>
            <a:lvl4pPr>
              <a:lnSpc>
                <a:spcPts val="6800"/>
              </a:lnSpc>
              <a:defRPr sz="6000" b="0" i="0" u="sng">
                <a:solidFill>
                  <a:srgbClr val="4B92DB"/>
                </a:solidFill>
                <a:uFill>
                  <a:solidFill>
                    <a:srgbClr val="4B92DB"/>
                  </a:solidFill>
                </a:uFill>
              </a:defRPr>
            </a:lvl4pPr>
            <a:lvl5pPr>
              <a:lnSpc>
                <a:spcPts val="6800"/>
              </a:lnSpc>
              <a:defRPr sz="6000" b="0" i="0" u="sng">
                <a:solidFill>
                  <a:srgbClr val="4B92DB"/>
                </a:solidFill>
                <a:uFill>
                  <a:solidFill>
                    <a:srgbClr val="4B92DB"/>
                  </a:solidFill>
                </a:uFill>
              </a:defRPr>
            </a:lvl5pPr>
          </a:lstStyle>
          <a:p>
            <a:pPr lvl="0">
              <a:defRPr sz="1800" u="none">
                <a:solidFill>
                  <a:srgbClr val="000000"/>
                </a:solidFill>
                <a:uFillTx/>
              </a:defRPr>
            </a:pPr>
            <a:r>
              <a:rPr sz="6000" u="sng">
                <a:solidFill>
                  <a:srgbClr val="4B92DB"/>
                </a:solidFill>
                <a:uFill>
                  <a:solidFill>
                    <a:srgbClr val="4B92DB"/>
                  </a:solidFill>
                </a:uFill>
              </a:rPr>
              <a:t>Corpo livello uno</a:t>
            </a:r>
          </a:p>
          <a:p>
            <a:pPr lvl="1">
              <a:defRPr sz="1800" u="none">
                <a:solidFill>
                  <a:srgbClr val="000000"/>
                </a:solidFill>
                <a:uFillTx/>
              </a:defRPr>
            </a:pPr>
            <a:r>
              <a:rPr sz="6000" u="sng">
                <a:solidFill>
                  <a:srgbClr val="4B92DB"/>
                </a:solidFill>
                <a:uFill>
                  <a:solidFill>
                    <a:srgbClr val="4B92DB"/>
                  </a:solidFill>
                </a:uFill>
              </a:rPr>
              <a:t>Corpo livello due</a:t>
            </a:r>
          </a:p>
          <a:p>
            <a:pPr lvl="2">
              <a:defRPr sz="1800" u="none">
                <a:solidFill>
                  <a:srgbClr val="000000"/>
                </a:solidFill>
                <a:uFillTx/>
              </a:defRPr>
            </a:pPr>
            <a:r>
              <a:rPr sz="6000" u="sng">
                <a:solidFill>
                  <a:srgbClr val="4B92DB"/>
                </a:solidFill>
                <a:uFill>
                  <a:solidFill>
                    <a:srgbClr val="4B92DB"/>
                  </a:solidFill>
                </a:uFill>
              </a:rPr>
              <a:t>Corpo livello tre</a:t>
            </a:r>
          </a:p>
          <a:p>
            <a:pPr lvl="3">
              <a:defRPr sz="1800" u="none">
                <a:solidFill>
                  <a:srgbClr val="000000"/>
                </a:solidFill>
                <a:uFillTx/>
              </a:defRPr>
            </a:pPr>
            <a:r>
              <a:rPr sz="6000" u="sng">
                <a:solidFill>
                  <a:srgbClr val="4B92DB"/>
                </a:solidFill>
                <a:uFill>
                  <a:solidFill>
                    <a:srgbClr val="4B92DB"/>
                  </a:solidFill>
                </a:uFill>
              </a:rPr>
              <a:t>Corpo livello quattro</a:t>
            </a:r>
          </a:p>
          <a:p>
            <a:pPr lvl="4">
              <a:defRPr sz="1800" u="none">
                <a:solidFill>
                  <a:srgbClr val="000000"/>
                </a:solidFill>
                <a:uFillTx/>
              </a:defRPr>
            </a:pPr>
            <a:r>
              <a:rPr sz="6000" u="sng">
                <a:solidFill>
                  <a:srgbClr val="4B92DB"/>
                </a:solidFill>
                <a:uFill>
                  <a:solidFill>
                    <a:srgbClr val="4B92DB"/>
                  </a:solidFill>
                </a:uFill>
              </a:rPr>
              <a:t>Livello 5</a:t>
            </a:r>
          </a:p>
        </p:txBody>
      </p:sp>
      <p:sp>
        <p:nvSpPr>
          <p:cNvPr id="263" name="Shape 263"/>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67.xml><?xml version="1.0" encoding="utf-8"?>
<p:sldLayout xmlns:a="http://schemas.openxmlformats.org/drawingml/2006/main" xmlns:r="http://schemas.openxmlformats.org/officeDocument/2006/relationships" xmlns:p="http://schemas.openxmlformats.org/presentationml/2006/main" type="tx">
  <p:cSld name="AL_titolo+immagine ">
    <p:bg>
      <p:bgPr>
        <a:solidFill>
          <a:srgbClr val="FFFFFF"/>
        </a:solidFill>
        <a:effectLst/>
      </p:bgPr>
    </p:bg>
    <p:spTree>
      <p:nvGrpSpPr>
        <p:cNvPr id="1" name=""/>
        <p:cNvGrpSpPr/>
        <p:nvPr/>
      </p:nvGrpSpPr>
      <p:grpSpPr>
        <a:xfrm>
          <a:off x="0" y="0"/>
          <a:ext cx="0" cy="0"/>
          <a:chOff x="0" y="0"/>
          <a:chExt cx="0" cy="0"/>
        </a:xfrm>
      </p:grpSpPr>
      <p:sp>
        <p:nvSpPr>
          <p:cNvPr id="265" name="Shape 265"/>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266" name="Shape 266"/>
          <p:cNvSpPr>
            <a:spLocks noGrp="1"/>
          </p:cNvSpPr>
          <p:nvPr>
            <p:ph type="body" idx="1"/>
          </p:nvPr>
        </p:nvSpPr>
        <p:spPr>
          <a:xfrm>
            <a:off x="406400" y="1309927"/>
            <a:ext cx="8417747" cy="4842119"/>
          </a:xfrm>
          <a:prstGeom prst="rect">
            <a:avLst/>
          </a:prstGeom>
        </p:spPr>
        <p:txBody>
          <a:bodyPr/>
          <a:lstStyle>
            <a:lvl1pPr>
              <a:lnSpc>
                <a:spcPts val="3400"/>
              </a:lnSpc>
              <a:defRPr sz="2800"/>
            </a:lvl1pPr>
            <a:lvl2pPr>
              <a:lnSpc>
                <a:spcPts val="3400"/>
              </a:lnSpc>
              <a:defRPr sz="2800"/>
            </a:lvl2pPr>
            <a:lvl3pPr marL="252000" indent="-252000">
              <a:lnSpc>
                <a:spcPts val="3400"/>
              </a:lnSpc>
              <a:defRPr sz="2800"/>
            </a:lvl3pPr>
            <a:lvl4pPr>
              <a:lnSpc>
                <a:spcPts val="3400"/>
              </a:lnSpc>
              <a:defRPr sz="2800"/>
            </a:lvl4pPr>
            <a:lvl5pPr>
              <a:lnSpc>
                <a:spcPts val="3400"/>
              </a:lnSpc>
              <a:defRPr sz="2800"/>
            </a:lvl5pPr>
          </a:lstStyle>
          <a:p>
            <a:pPr lvl="0">
              <a:defRPr sz="1800" b="0" i="0">
                <a:solidFill>
                  <a:srgbClr val="000000"/>
                </a:solidFill>
              </a:defRPr>
            </a:pPr>
            <a:r>
              <a:rPr sz="2800" b="1" i="1">
                <a:solidFill>
                  <a:srgbClr val="004288"/>
                </a:solidFill>
              </a:rPr>
              <a:t>Corpo livello uno</a:t>
            </a:r>
          </a:p>
          <a:p>
            <a:pPr lvl="1">
              <a:defRPr sz="1800" b="0" i="0">
                <a:solidFill>
                  <a:srgbClr val="000000"/>
                </a:solidFill>
              </a:defRPr>
            </a:pPr>
            <a:r>
              <a:rPr sz="2800" b="1" i="1">
                <a:solidFill>
                  <a:srgbClr val="004288"/>
                </a:solidFill>
              </a:rPr>
              <a:t>Corpo livello due</a:t>
            </a:r>
          </a:p>
          <a:p>
            <a:pPr lvl="2">
              <a:defRPr sz="1800" b="0" i="0">
                <a:solidFill>
                  <a:srgbClr val="000000"/>
                </a:solidFill>
              </a:defRPr>
            </a:pPr>
            <a:r>
              <a:rPr sz="2800" b="1" i="1">
                <a:solidFill>
                  <a:srgbClr val="004288"/>
                </a:solidFill>
              </a:rPr>
              <a:t>Corpo livello tre</a:t>
            </a:r>
          </a:p>
          <a:p>
            <a:pPr lvl="3">
              <a:defRPr sz="1800" b="0" i="0">
                <a:solidFill>
                  <a:srgbClr val="000000"/>
                </a:solidFill>
              </a:defRPr>
            </a:pPr>
            <a:r>
              <a:rPr sz="2800" b="1" i="1">
                <a:solidFill>
                  <a:srgbClr val="004288"/>
                </a:solidFill>
              </a:rPr>
              <a:t>Corpo livello quattro</a:t>
            </a:r>
          </a:p>
          <a:p>
            <a:pPr lvl="4">
              <a:defRPr sz="1800" b="0" i="0">
                <a:solidFill>
                  <a:srgbClr val="000000"/>
                </a:solidFill>
              </a:defRPr>
            </a:pPr>
            <a:r>
              <a:rPr sz="2800" b="1" i="1">
                <a:solidFill>
                  <a:srgbClr val="004288"/>
                </a:solidFill>
              </a:rPr>
              <a:t>Livello 5</a:t>
            </a:r>
          </a:p>
        </p:txBody>
      </p:sp>
      <p:sp>
        <p:nvSpPr>
          <p:cNvPr id="267" name="Shape 267"/>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68.xml><?xml version="1.0" encoding="utf-8"?>
<p:sldLayout xmlns:a="http://schemas.openxmlformats.org/drawingml/2006/main" xmlns:r="http://schemas.openxmlformats.org/officeDocument/2006/relationships" xmlns:p="http://schemas.openxmlformats.org/presentationml/2006/main" type="tx">
  <p:cSld name="Chiusura">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269" name="image3.png" descr="AL_standard_EXE_WHITE_RGB.png"/>
          <p:cNvPicPr/>
          <p:nvPr/>
        </p:nvPicPr>
        <p:blipFill>
          <a:blip r:embed="rId2">
            <a:extLst/>
          </a:blip>
          <a:stretch>
            <a:fillRect/>
          </a:stretch>
        </p:blipFill>
        <p:spPr>
          <a:xfrm>
            <a:off x="423745" y="411246"/>
            <a:ext cx="2321113" cy="612001"/>
          </a:xfrm>
          <a:prstGeom prst="rect">
            <a:avLst/>
          </a:prstGeom>
          <a:ln w="12700">
            <a:miter lim="400000"/>
          </a:ln>
        </p:spPr>
      </p:pic>
      <p:sp>
        <p:nvSpPr>
          <p:cNvPr id="270" name="Shape 270"/>
          <p:cNvSpPr/>
          <p:nvPr/>
        </p:nvSpPr>
        <p:spPr>
          <a:xfrm>
            <a:off x="403225" y="5392332"/>
            <a:ext cx="2676769" cy="1256754"/>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nSpc>
                <a:spcPts val="1400"/>
              </a:lnSpc>
            </a:pPr>
            <a:r>
              <a:rPr sz="1300" dirty="0">
                <a:solidFill>
                  <a:srgbClr val="FFFFFF"/>
                </a:solidFill>
              </a:rPr>
              <a:t>www.assolombarda.it</a:t>
            </a:r>
          </a:p>
          <a:p>
            <a:pPr lvl="0">
              <a:lnSpc>
                <a:spcPts val="1400"/>
              </a:lnSpc>
            </a:pPr>
            <a:r>
              <a:rPr sz="1300" dirty="0">
                <a:solidFill>
                  <a:srgbClr val="FFFFFF"/>
                </a:solidFill>
              </a:rPr>
              <a:t>www.farvolaremilano.it</a:t>
            </a:r>
          </a:p>
          <a:p>
            <a:pPr lvl="0">
              <a:lnSpc>
                <a:spcPts val="1400"/>
              </a:lnSpc>
            </a:pPr>
            <a:r>
              <a:rPr sz="1300" dirty="0">
                <a:solidFill>
                  <a:srgbClr val="FFFFFF"/>
                </a:solidFill>
              </a:rPr>
              <a:t>www.assolombardanews.it</a:t>
            </a:r>
          </a:p>
          <a:p>
            <a:pPr lvl="0">
              <a:lnSpc>
                <a:spcPts val="1400"/>
              </a:lnSpc>
            </a:pPr>
            <a:r>
              <a:rPr sz="1300" dirty="0">
                <a:solidFill>
                  <a:srgbClr val="FFFFFF"/>
                </a:solidFill>
              </a:rPr>
              <a:t>     @assolombarda</a:t>
            </a:r>
          </a:p>
          <a:p>
            <a:pPr lvl="0">
              <a:lnSpc>
                <a:spcPts val="1400"/>
              </a:lnSpc>
            </a:pPr>
            <a:r>
              <a:rPr sz="1300" dirty="0">
                <a:solidFill>
                  <a:srgbClr val="FFFFFF"/>
                </a:solidFill>
              </a:rPr>
              <a:t>     company/assolombarda</a:t>
            </a:r>
          </a:p>
          <a:p>
            <a:pPr lvl="0">
              <a:lnSpc>
                <a:spcPts val="1400"/>
              </a:lnSpc>
            </a:pPr>
            <a:r>
              <a:rPr sz="1300" dirty="0">
                <a:solidFill>
                  <a:srgbClr val="FFFFFF"/>
                </a:solidFill>
              </a:rPr>
              <a:t>     AssolombardaTV</a:t>
            </a:r>
          </a:p>
          <a:p>
            <a:pPr lvl="0">
              <a:lnSpc>
                <a:spcPts val="1400"/>
              </a:lnSpc>
            </a:pPr>
            <a:r>
              <a:rPr sz="1300" dirty="0">
                <a:solidFill>
                  <a:srgbClr val="FFFFFF"/>
                </a:solidFill>
              </a:rPr>
              <a:t>     @assolombarda</a:t>
            </a:r>
          </a:p>
        </p:txBody>
      </p:sp>
      <p:pic>
        <p:nvPicPr>
          <p:cNvPr id="271" name="image5.png"/>
          <p:cNvPicPr/>
          <p:nvPr/>
        </p:nvPicPr>
        <p:blipFill>
          <a:blip r:embed="rId3">
            <a:extLst/>
          </a:blip>
          <a:stretch>
            <a:fillRect/>
          </a:stretch>
        </p:blipFill>
        <p:spPr>
          <a:xfrm>
            <a:off x="340478" y="5907933"/>
            <a:ext cx="323090" cy="225553"/>
          </a:xfrm>
          <a:prstGeom prst="rect">
            <a:avLst/>
          </a:prstGeom>
          <a:ln w="12700">
            <a:miter lim="400000"/>
          </a:ln>
        </p:spPr>
      </p:pic>
      <p:pic>
        <p:nvPicPr>
          <p:cNvPr id="272" name="image6.png"/>
          <p:cNvPicPr/>
          <p:nvPr/>
        </p:nvPicPr>
        <p:blipFill>
          <a:blip r:embed="rId4">
            <a:extLst/>
          </a:blip>
          <a:stretch>
            <a:fillRect/>
          </a:stretch>
        </p:blipFill>
        <p:spPr>
          <a:xfrm>
            <a:off x="349621" y="6059423"/>
            <a:ext cx="304802" cy="225553"/>
          </a:xfrm>
          <a:prstGeom prst="rect">
            <a:avLst/>
          </a:prstGeom>
          <a:ln w="12700">
            <a:miter lim="400000"/>
          </a:ln>
        </p:spPr>
      </p:pic>
      <p:pic>
        <p:nvPicPr>
          <p:cNvPr id="273" name="image7.png"/>
          <p:cNvPicPr/>
          <p:nvPr/>
        </p:nvPicPr>
        <p:blipFill>
          <a:blip r:embed="rId5">
            <a:extLst/>
          </a:blip>
          <a:stretch>
            <a:fillRect/>
          </a:stretch>
        </p:blipFill>
        <p:spPr>
          <a:xfrm>
            <a:off x="393817" y="6256718"/>
            <a:ext cx="216410" cy="210313"/>
          </a:xfrm>
          <a:prstGeom prst="rect">
            <a:avLst/>
          </a:prstGeom>
          <a:ln w="12700">
            <a:miter lim="400000"/>
          </a:ln>
        </p:spPr>
      </p:pic>
      <p:pic>
        <p:nvPicPr>
          <p:cNvPr id="274" name="image8.png"/>
          <p:cNvPicPr/>
          <p:nvPr/>
        </p:nvPicPr>
        <p:blipFill>
          <a:blip r:embed="rId6">
            <a:extLst/>
          </a:blip>
          <a:stretch>
            <a:fillRect/>
          </a:stretch>
        </p:blipFill>
        <p:spPr>
          <a:xfrm>
            <a:off x="374005" y="6419658"/>
            <a:ext cx="256033" cy="274322"/>
          </a:xfrm>
          <a:prstGeom prst="rect">
            <a:avLst/>
          </a:prstGeom>
          <a:ln w="12700">
            <a:miter lim="400000"/>
          </a:ln>
        </p:spPr>
      </p:pic>
    </p:spTree>
  </p:cSld>
  <p:clrMapOvr>
    <a:masterClrMapping/>
  </p:clrMapOvr>
  <p:transition spd="med"/>
</p:sldLayout>
</file>

<file path=ppt/slideLayouts/slideLayout69.xml><?xml version="1.0" encoding="utf-8"?>
<p:sldLayout xmlns:a="http://schemas.openxmlformats.org/drawingml/2006/main" xmlns:r="http://schemas.openxmlformats.org/officeDocument/2006/relationships" xmlns:p="http://schemas.openxmlformats.org/presentationml/2006/main" type="tx">
  <p:cSld name="AL_Copertina">
    <p:bg>
      <p:bgPr>
        <a:solidFill>
          <a:srgbClr val="FFFFFF"/>
        </a:solidFill>
        <a:effectLst/>
      </p:bgPr>
    </p:bg>
    <p:spTree>
      <p:nvGrpSpPr>
        <p:cNvPr id="1" name=""/>
        <p:cNvGrpSpPr/>
        <p:nvPr/>
      </p:nvGrpSpPr>
      <p:grpSpPr>
        <a:xfrm>
          <a:off x="0" y="0"/>
          <a:ext cx="0" cy="0"/>
          <a:chOff x="0" y="0"/>
          <a:chExt cx="0" cy="0"/>
        </a:xfrm>
      </p:grpSpPr>
      <p:sp>
        <p:nvSpPr>
          <p:cNvPr id="276" name="Shape 276"/>
          <p:cNvSpPr>
            <a:spLocks noGrp="1"/>
          </p:cNvSpPr>
          <p:nvPr>
            <p:ph type="title"/>
          </p:nvPr>
        </p:nvSpPr>
        <p:spPr>
          <a:xfrm>
            <a:off x="398368" y="0"/>
            <a:ext cx="8280002" cy="2513971"/>
          </a:xfrm>
          <a:prstGeom prst="rect">
            <a:avLst/>
          </a:prstGeom>
        </p:spPr>
        <p:txBody>
          <a:bodyPr anchor="b"/>
          <a:lstStyle>
            <a:lvl1pPr>
              <a:defRPr sz="4500"/>
            </a:lvl1pPr>
          </a:lstStyle>
          <a:p>
            <a:pPr lvl="0">
              <a:defRPr sz="1800">
                <a:solidFill>
                  <a:srgbClr val="000000"/>
                </a:solidFill>
              </a:defRPr>
            </a:pPr>
            <a:r>
              <a:rPr sz="4500">
                <a:solidFill>
                  <a:srgbClr val="4B92DB"/>
                </a:solidFill>
              </a:rPr>
              <a:t>Titolo Testo</a:t>
            </a:r>
          </a:p>
        </p:txBody>
      </p:sp>
      <p:sp>
        <p:nvSpPr>
          <p:cNvPr id="277" name="Shape 277"/>
          <p:cNvSpPr>
            <a:spLocks noGrp="1"/>
          </p:cNvSpPr>
          <p:nvPr>
            <p:ph type="body" idx="1"/>
          </p:nvPr>
        </p:nvSpPr>
        <p:spPr>
          <a:xfrm>
            <a:off x="398369" y="2513971"/>
            <a:ext cx="8280002" cy="2730501"/>
          </a:xfrm>
          <a:prstGeom prst="rect">
            <a:avLst/>
          </a:prstGeom>
        </p:spPr>
        <p:txBody>
          <a:bodyPr/>
          <a:lstStyle>
            <a:lvl1pPr>
              <a:lnSpc>
                <a:spcPts val="2100"/>
              </a:lnSpc>
              <a:defRPr sz="1600" b="0" i="0"/>
            </a:lvl1pPr>
            <a:lvl2pPr indent="457200">
              <a:lnSpc>
                <a:spcPts val="2100"/>
              </a:lnSpc>
              <a:defRPr sz="1600" b="0" i="0"/>
            </a:lvl2pPr>
            <a:lvl3pPr marL="0" indent="914400">
              <a:lnSpc>
                <a:spcPts val="2100"/>
              </a:lnSpc>
              <a:buSzTx/>
              <a:buNone/>
              <a:defRPr sz="1600" b="0" i="0"/>
            </a:lvl3pPr>
            <a:lvl4pPr indent="1371600">
              <a:lnSpc>
                <a:spcPts val="2100"/>
              </a:lnSpc>
              <a:defRPr sz="1600" b="0" i="0"/>
            </a:lvl4pPr>
            <a:lvl5pPr indent="1828800">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pic>
        <p:nvPicPr>
          <p:cNvPr id="278" name="image1.jpg" descr="AL_standard_EXE_RGB.jpg"/>
          <p:cNvPicPr/>
          <p:nvPr/>
        </p:nvPicPr>
        <p:blipFill>
          <a:blip r:embed="rId2">
            <a:extLst/>
          </a:blip>
          <a:stretch>
            <a:fillRect/>
          </a:stretch>
        </p:blipFill>
        <p:spPr>
          <a:xfrm>
            <a:off x="414337" y="428389"/>
            <a:ext cx="2727275" cy="720001"/>
          </a:xfrm>
          <a:prstGeom prst="rect">
            <a:avLst/>
          </a:prstGeom>
          <a:ln w="12700">
            <a:miter lim="400000"/>
          </a:ln>
        </p:spPr>
      </p:pic>
      <p:pic>
        <p:nvPicPr>
          <p:cNvPr id="279" name="image2.jpeg" descr="AL_FarVolareMilano_EXE_RGB.jpg"/>
          <p:cNvPicPr/>
          <p:nvPr/>
        </p:nvPicPr>
        <p:blipFill>
          <a:blip r:embed="rId3">
            <a:extLst/>
          </a:blip>
          <a:stretch>
            <a:fillRect/>
          </a:stretch>
        </p:blipFill>
        <p:spPr>
          <a:xfrm>
            <a:off x="423332" y="5862899"/>
            <a:ext cx="1358255" cy="576001"/>
          </a:xfrm>
          <a:prstGeom prst="rect">
            <a:avLst/>
          </a:prstGeom>
          <a:ln w="12700">
            <a:miter lim="400000"/>
          </a:ln>
        </p:spPr>
      </p:pic>
      <p:sp>
        <p:nvSpPr>
          <p:cNvPr id="280" name="Shape 280"/>
          <p:cNvSpPr/>
          <p:nvPr/>
        </p:nvSpPr>
        <p:spPr>
          <a:xfrm>
            <a:off x="442146" y="4698417"/>
            <a:ext cx="8280002" cy="720001"/>
          </a:xfrm>
          <a:prstGeom prst="rect">
            <a:avLst/>
          </a:prstGeom>
          <a:gradFill>
            <a:gsLst>
              <a:gs pos="0">
                <a:srgbClr val="004288"/>
              </a:gs>
              <a:gs pos="90000">
                <a:srgbClr val="1A124D"/>
              </a:gs>
            </a:gsLst>
          </a:gradFill>
          <a:ln w="12700">
            <a:miter lim="400000"/>
          </a:ln>
        </p:spPr>
        <p:txBody>
          <a:bodyPr lIns="0" tIns="0" rIns="0" bIns="0" anchor="ctr"/>
          <a:lstStyle/>
          <a:p>
            <a:pPr lvl="0" algn="ctr">
              <a:defRPr>
                <a:solidFill>
                  <a:srgbClr val="4B92DB"/>
                </a:solidFill>
              </a:defRPr>
            </a:pPr>
            <a:endParaRPr dirty="0"/>
          </a:p>
        </p:txBody>
      </p:sp>
      <p:sp>
        <p:nvSpPr>
          <p:cNvPr id="281" name="Shape 281"/>
          <p:cNvSpPr/>
          <p:nvPr/>
        </p:nvSpPr>
        <p:spPr>
          <a:xfrm>
            <a:off x="423332" y="4732844"/>
            <a:ext cx="2878669" cy="27613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a:lnSpc>
                <a:spcPts val="1500"/>
              </a:lnSpc>
              <a:defRPr sz="1200">
                <a:solidFill>
                  <a:srgbClr val="FFFFFF"/>
                </a:solidFill>
              </a:defRPr>
            </a:lvl1pPr>
          </a:lstStyle>
          <a:p>
            <a:pPr lvl="0">
              <a:defRPr sz="1800">
                <a:solidFill>
                  <a:srgbClr val="000000"/>
                </a:solidFill>
              </a:defRPr>
            </a:pPr>
            <a:r>
              <a:rPr sz="1200" dirty="0">
                <a:solidFill>
                  <a:srgbClr val="FFFFFF"/>
                </a:solidFill>
              </a:rPr>
              <a:t>Speaker</a:t>
            </a: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AL_immagine+testo 2">
    <p:spTree>
      <p:nvGrpSpPr>
        <p:cNvPr id="1" name=""/>
        <p:cNvGrpSpPr/>
        <p:nvPr/>
      </p:nvGrpSpPr>
      <p:grpSpPr>
        <a:xfrm>
          <a:off x="0" y="0"/>
          <a:ext cx="0" cy="0"/>
          <a:chOff x="0" y="0"/>
          <a:chExt cx="0" cy="0"/>
        </a:xfrm>
      </p:grpSpPr>
      <p:sp>
        <p:nvSpPr>
          <p:cNvPr id="29" name="Shape 29"/>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30" name="Shape 30"/>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1" name="Shape 31"/>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70.xml><?xml version="1.0" encoding="utf-8"?>
<p:sldLayout xmlns:a="http://schemas.openxmlformats.org/drawingml/2006/main" xmlns:r="http://schemas.openxmlformats.org/officeDocument/2006/relationships" xmlns:p="http://schemas.openxmlformats.org/presentationml/2006/main" type="tx">
  <p:cSld name="AL_Separatore1">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sp>
        <p:nvSpPr>
          <p:cNvPr id="283" name="Shape 283"/>
          <p:cNvSpPr>
            <a:spLocks noGrp="1"/>
          </p:cNvSpPr>
          <p:nvPr>
            <p:ph type="title"/>
          </p:nvPr>
        </p:nvSpPr>
        <p:spPr>
          <a:xfrm>
            <a:off x="406400" y="2989451"/>
            <a:ext cx="8417746" cy="704846"/>
          </a:xfrm>
          <a:prstGeom prst="rect">
            <a:avLst/>
          </a:prstGeom>
        </p:spPr>
        <p:txBody>
          <a:bodyPr/>
          <a:lstStyle>
            <a:lvl1pPr>
              <a:lnSpc>
                <a:spcPts val="4400"/>
              </a:lnSpc>
              <a:defRPr>
                <a:solidFill>
                  <a:srgbClr val="FFFFFF"/>
                </a:solidFill>
              </a:defRPr>
            </a:lvl1pPr>
          </a:lstStyle>
          <a:p>
            <a:pPr lvl="0">
              <a:defRPr sz="1800">
                <a:solidFill>
                  <a:srgbClr val="000000"/>
                </a:solidFill>
              </a:defRPr>
            </a:pPr>
            <a:r>
              <a:rPr sz="4300">
                <a:solidFill>
                  <a:srgbClr val="FFFFFF"/>
                </a:solidFill>
              </a:rPr>
              <a:t>Titolo Testo</a:t>
            </a:r>
          </a:p>
        </p:txBody>
      </p:sp>
      <p:sp>
        <p:nvSpPr>
          <p:cNvPr id="284" name="Shape 284"/>
          <p:cNvSpPr>
            <a:spLocks noGrp="1"/>
          </p:cNvSpPr>
          <p:nvPr>
            <p:ph type="body" idx="1"/>
          </p:nvPr>
        </p:nvSpPr>
        <p:spPr>
          <a:xfrm>
            <a:off x="406400" y="3694296"/>
            <a:ext cx="8417746" cy="2381487"/>
          </a:xfrm>
          <a:prstGeom prst="rect">
            <a:avLst/>
          </a:prstGeom>
        </p:spPr>
        <p:txBody>
          <a:bodyPr/>
          <a:lstStyle>
            <a:lvl1pPr>
              <a:lnSpc>
                <a:spcPts val="2600"/>
              </a:lnSpc>
              <a:defRPr>
                <a:solidFill>
                  <a:srgbClr val="4B92DB"/>
                </a:solidFill>
              </a:defRPr>
            </a:lvl1pPr>
            <a:lvl2pPr>
              <a:lnSpc>
                <a:spcPts val="2600"/>
              </a:lnSpc>
              <a:defRPr>
                <a:solidFill>
                  <a:srgbClr val="4B92DB"/>
                </a:solidFill>
              </a:defRPr>
            </a:lvl2pPr>
            <a:lvl3pPr>
              <a:lnSpc>
                <a:spcPts val="2600"/>
              </a:lnSpc>
              <a:defRPr>
                <a:solidFill>
                  <a:srgbClr val="4B92DB"/>
                </a:solidFill>
              </a:defRPr>
            </a:lvl3pPr>
            <a:lvl4pPr>
              <a:lnSpc>
                <a:spcPts val="2600"/>
              </a:lnSpc>
              <a:defRPr>
                <a:solidFill>
                  <a:srgbClr val="4B92DB"/>
                </a:solidFill>
              </a:defRPr>
            </a:lvl4pPr>
            <a:lvl5pPr>
              <a:lnSpc>
                <a:spcPts val="2600"/>
              </a:lnSpc>
              <a:defRPr>
                <a:solidFill>
                  <a:srgbClr val="4B92DB"/>
                </a:solidFill>
              </a:defRPr>
            </a:lvl5pPr>
          </a:lstStyle>
          <a:p>
            <a:pPr lvl="0">
              <a:defRPr sz="1800" b="0" i="0">
                <a:solidFill>
                  <a:srgbClr val="000000"/>
                </a:solidFill>
              </a:defRPr>
            </a:pPr>
            <a:r>
              <a:rPr sz="2500" b="1" i="1">
                <a:solidFill>
                  <a:srgbClr val="4B92DB"/>
                </a:solidFill>
              </a:rPr>
              <a:t>Corpo livello uno</a:t>
            </a:r>
          </a:p>
          <a:p>
            <a:pPr lvl="1">
              <a:defRPr sz="1800" b="0" i="0">
                <a:solidFill>
                  <a:srgbClr val="000000"/>
                </a:solidFill>
              </a:defRPr>
            </a:pPr>
            <a:r>
              <a:rPr sz="2500" b="1" i="1">
                <a:solidFill>
                  <a:srgbClr val="4B92DB"/>
                </a:solidFill>
              </a:rPr>
              <a:t>Corpo livello due</a:t>
            </a:r>
          </a:p>
          <a:p>
            <a:pPr lvl="2">
              <a:defRPr sz="1800" b="0" i="0">
                <a:solidFill>
                  <a:srgbClr val="000000"/>
                </a:solidFill>
              </a:defRPr>
            </a:pPr>
            <a:r>
              <a:rPr sz="2500" b="1" i="1">
                <a:solidFill>
                  <a:srgbClr val="4B92DB"/>
                </a:solidFill>
              </a:rPr>
              <a:t>Corpo livello tre</a:t>
            </a:r>
          </a:p>
          <a:p>
            <a:pPr lvl="3">
              <a:defRPr sz="1800" b="0" i="0">
                <a:solidFill>
                  <a:srgbClr val="000000"/>
                </a:solidFill>
              </a:defRPr>
            </a:pPr>
            <a:r>
              <a:rPr sz="2500" b="1" i="1">
                <a:solidFill>
                  <a:srgbClr val="4B92DB"/>
                </a:solidFill>
              </a:rPr>
              <a:t>Corpo livello quattro</a:t>
            </a:r>
          </a:p>
          <a:p>
            <a:pPr lvl="4">
              <a:defRPr sz="1800" b="0" i="0">
                <a:solidFill>
                  <a:srgbClr val="000000"/>
                </a:solidFill>
              </a:defRPr>
            </a:pPr>
            <a:r>
              <a:rPr sz="2500" b="1" i="1">
                <a:solidFill>
                  <a:srgbClr val="4B92DB"/>
                </a:solidFill>
              </a:rPr>
              <a:t>Livello 5</a:t>
            </a:r>
          </a:p>
        </p:txBody>
      </p:sp>
    </p:spTree>
  </p:cSld>
  <p:clrMapOvr>
    <a:masterClrMapping/>
  </p:clrMapOvr>
  <p:transition spd="med"/>
</p:sldLayout>
</file>

<file path=ppt/slideLayouts/slideLayout71.xml><?xml version="1.0" encoding="utf-8"?>
<p:sldLayout xmlns:a="http://schemas.openxmlformats.org/drawingml/2006/main" xmlns:r="http://schemas.openxmlformats.org/officeDocument/2006/relationships" xmlns:p="http://schemas.openxmlformats.org/presentationml/2006/main" type="tx">
  <p:cSld name="AL_Separatore2">
    <p:bg>
      <p:bgPr>
        <a:solidFill>
          <a:srgbClr val="4B92DB"/>
        </a:solidFill>
        <a:effectLst/>
      </p:bgPr>
    </p:bg>
    <p:spTree>
      <p:nvGrpSpPr>
        <p:cNvPr id="1" name=""/>
        <p:cNvGrpSpPr/>
        <p:nvPr/>
      </p:nvGrpSpPr>
      <p:grpSpPr>
        <a:xfrm>
          <a:off x="0" y="0"/>
          <a:ext cx="0" cy="0"/>
          <a:chOff x="0" y="0"/>
          <a:chExt cx="0" cy="0"/>
        </a:xfrm>
      </p:grpSpPr>
      <p:sp>
        <p:nvSpPr>
          <p:cNvPr id="286" name="Shape 286"/>
          <p:cNvSpPr>
            <a:spLocks noGrp="1"/>
          </p:cNvSpPr>
          <p:nvPr>
            <p:ph type="title"/>
          </p:nvPr>
        </p:nvSpPr>
        <p:spPr>
          <a:xfrm>
            <a:off x="403224" y="3025363"/>
            <a:ext cx="8420921" cy="3076576"/>
          </a:xfrm>
          <a:prstGeom prst="rect">
            <a:avLst/>
          </a:prstGeom>
        </p:spPr>
        <p:txBody>
          <a:bodyPr/>
          <a:lstStyle>
            <a:lvl1pPr>
              <a:defRPr cap="all">
                <a:solidFill>
                  <a:srgbClr val="FFFFFF"/>
                </a:solidFill>
              </a:defRPr>
            </a:lvl1pPr>
          </a:lstStyle>
          <a:p>
            <a:pPr lvl="0">
              <a:defRPr sz="1800" cap="none">
                <a:solidFill>
                  <a:srgbClr val="000000"/>
                </a:solidFill>
              </a:defRPr>
            </a:pPr>
            <a:r>
              <a:rPr sz="4300" cap="all">
                <a:solidFill>
                  <a:srgbClr val="FFFFFF"/>
                </a:solidFill>
              </a:rPr>
              <a:t>Titolo Testo</a:t>
            </a:r>
          </a:p>
        </p:txBody>
      </p:sp>
      <p:sp>
        <p:nvSpPr>
          <p:cNvPr id="287" name="Shape 287"/>
          <p:cNvSpPr>
            <a:spLocks noGrp="1"/>
          </p:cNvSpPr>
          <p:nvPr>
            <p:ph type="body" idx="1"/>
          </p:nvPr>
        </p:nvSpPr>
        <p:spPr>
          <a:xfrm>
            <a:off x="406400" y="2437695"/>
            <a:ext cx="8417746" cy="587669"/>
          </a:xfrm>
          <a:prstGeom prst="rect">
            <a:avLst/>
          </a:prstGeom>
        </p:spPr>
        <p:txBody>
          <a:bodyPr/>
          <a:lstStyle>
            <a:lvl1pPr>
              <a:lnSpc>
                <a:spcPts val="2600"/>
              </a:lnSpc>
            </a:lvl1pPr>
            <a:lvl2pPr indent="457200">
              <a:lnSpc>
                <a:spcPts val="2600"/>
              </a:lnSpc>
            </a:lvl2pPr>
            <a:lvl3pPr marL="0" indent="914400">
              <a:lnSpc>
                <a:spcPts val="2600"/>
              </a:lnSpc>
              <a:buSzTx/>
              <a:buNone/>
            </a:lvl3pPr>
            <a:lvl4pPr indent="1371600">
              <a:lnSpc>
                <a:spcPts val="2600"/>
              </a:lnSpc>
            </a:lvl4pPr>
            <a:lvl5pPr indent="1828800">
              <a:lnSpc>
                <a:spcPts val="2600"/>
              </a:lnSpc>
            </a:lvl5p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Tree>
  </p:cSld>
  <p:clrMapOvr>
    <a:masterClrMapping/>
  </p:clrMapOvr>
  <p:transition spd="med"/>
</p:sldLayout>
</file>

<file path=ppt/slideLayouts/slideLayout72.xml><?xml version="1.0" encoding="utf-8"?>
<p:sldLayout xmlns:a="http://schemas.openxmlformats.org/drawingml/2006/main" xmlns:r="http://schemas.openxmlformats.org/officeDocument/2006/relationships" xmlns:p="http://schemas.openxmlformats.org/presentationml/2006/main" type="tx">
  <p:cSld name="AL_Separatore3">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289" name="image3.png" descr="AL_standard_EXE_WHITE_RGB.png"/>
          <p:cNvPicPr/>
          <p:nvPr/>
        </p:nvPicPr>
        <p:blipFill>
          <a:blip r:embed="rId2">
            <a:extLst/>
          </a:blip>
          <a:stretch>
            <a:fillRect/>
          </a:stretch>
        </p:blipFill>
        <p:spPr>
          <a:xfrm>
            <a:off x="423745" y="5833169"/>
            <a:ext cx="2321113" cy="612001"/>
          </a:xfrm>
          <a:prstGeom prst="rect">
            <a:avLst/>
          </a:prstGeom>
          <a:ln w="12700">
            <a:miter lim="400000"/>
          </a:ln>
        </p:spPr>
      </p:pic>
    </p:spTree>
  </p:cSld>
  <p:clrMapOvr>
    <a:masterClrMapping/>
  </p:clrMapOvr>
  <p:transition spd="med"/>
</p:sldLayout>
</file>

<file path=ppt/slideLayouts/slideLayout73.xml><?xml version="1.0" encoding="utf-8"?>
<p:sldLayout xmlns:a="http://schemas.openxmlformats.org/drawingml/2006/main" xmlns:r="http://schemas.openxmlformats.org/officeDocument/2006/relationships" xmlns:p="http://schemas.openxmlformats.org/presentationml/2006/main" type="tx">
  <p:cSld name="AL_testo 1">
    <p:spTree>
      <p:nvGrpSpPr>
        <p:cNvPr id="1" name=""/>
        <p:cNvGrpSpPr/>
        <p:nvPr/>
      </p:nvGrpSpPr>
      <p:grpSpPr>
        <a:xfrm>
          <a:off x="0" y="0"/>
          <a:ext cx="0" cy="0"/>
          <a:chOff x="0" y="0"/>
          <a:chExt cx="0" cy="0"/>
        </a:xfrm>
      </p:grpSpPr>
      <p:sp>
        <p:nvSpPr>
          <p:cNvPr id="291" name="Shape 291"/>
          <p:cNvSpPr>
            <a:spLocks noGrp="1"/>
          </p:cNvSpPr>
          <p:nvPr>
            <p:ph type="title"/>
          </p:nvPr>
        </p:nvSpPr>
        <p:spPr>
          <a:prstGeom prst="rect">
            <a:avLst/>
          </a:prstGeom>
        </p:spPr>
        <p:txBody>
          <a:bodyPr/>
          <a:lstStyle/>
          <a:p>
            <a:pPr lvl="0">
              <a:defRPr sz="1800">
                <a:solidFill>
                  <a:srgbClr val="000000"/>
                </a:solidFill>
              </a:defRPr>
            </a:pPr>
            <a:r>
              <a:rPr sz="4300">
                <a:solidFill>
                  <a:srgbClr val="4B92DB"/>
                </a:solidFill>
              </a:rPr>
              <a:t>Titolo Testo</a:t>
            </a:r>
          </a:p>
        </p:txBody>
      </p:sp>
      <p:sp>
        <p:nvSpPr>
          <p:cNvPr id="292" name="Shape 292"/>
          <p:cNvSpPr>
            <a:spLocks noGrp="1"/>
          </p:cNvSpPr>
          <p:nvPr>
            <p:ph type="body" idx="1"/>
          </p:nvPr>
        </p:nvSpPr>
        <p:spPr>
          <a:prstGeom prst="rect">
            <a:avLst/>
          </a:prstGeom>
        </p:spPr>
        <p:txBody>
          <a:body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
        <p:nvSpPr>
          <p:cNvPr id="293" name="Shape 293"/>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74.xml><?xml version="1.0" encoding="utf-8"?>
<p:sldLayout xmlns:a="http://schemas.openxmlformats.org/drawingml/2006/main" xmlns:r="http://schemas.openxmlformats.org/officeDocument/2006/relationships" xmlns:p="http://schemas.openxmlformats.org/presentationml/2006/main" type="tx">
  <p:cSld name="AL_immagine+testo 1">
    <p:spTree>
      <p:nvGrpSpPr>
        <p:cNvPr id="1" name=""/>
        <p:cNvGrpSpPr/>
        <p:nvPr/>
      </p:nvGrpSpPr>
      <p:grpSpPr>
        <a:xfrm>
          <a:off x="0" y="0"/>
          <a:ext cx="0" cy="0"/>
          <a:chOff x="0" y="0"/>
          <a:chExt cx="0" cy="0"/>
        </a:xfrm>
      </p:grpSpPr>
      <p:sp>
        <p:nvSpPr>
          <p:cNvPr id="295" name="Shape 295"/>
          <p:cNvSpPr>
            <a:spLocks noGrp="1"/>
          </p:cNvSpPr>
          <p:nvPr>
            <p:ph type="title"/>
          </p:nvPr>
        </p:nvSpPr>
        <p:spPr>
          <a:xfrm>
            <a:off x="406400" y="412750"/>
            <a:ext cx="8331521" cy="875306"/>
          </a:xfrm>
          <a:prstGeom prst="rect">
            <a:avLst/>
          </a:prstGeom>
        </p:spPr>
        <p:txBody>
          <a:bodyPr/>
          <a:lstStyle/>
          <a:p>
            <a:pPr lvl="0">
              <a:defRPr sz="1800">
                <a:solidFill>
                  <a:srgbClr val="000000"/>
                </a:solidFill>
              </a:defRPr>
            </a:pPr>
            <a:r>
              <a:rPr sz="4300">
                <a:solidFill>
                  <a:srgbClr val="4B92DB"/>
                </a:solidFill>
              </a:rPr>
              <a:t>Titolo Testo</a:t>
            </a:r>
          </a:p>
        </p:txBody>
      </p:sp>
      <p:sp>
        <p:nvSpPr>
          <p:cNvPr id="296" name="Shape 296"/>
          <p:cNvSpPr>
            <a:spLocks noGrp="1"/>
          </p:cNvSpPr>
          <p:nvPr>
            <p:ph type="body" idx="1"/>
          </p:nvPr>
        </p:nvSpPr>
        <p:spPr>
          <a:xfrm>
            <a:off x="6124147" y="1288055"/>
            <a:ext cx="2700001" cy="5569946"/>
          </a:xfrm>
          <a:prstGeom prst="rect">
            <a:avLst/>
          </a:prstGeom>
        </p:spPr>
        <p:txBody>
          <a:bodyPr/>
          <a:lstStyle>
            <a:lvl1pPr>
              <a:lnSpc>
                <a:spcPts val="2100"/>
              </a:lnSpc>
              <a:defRPr sz="1600" b="0" i="0"/>
            </a:lvl1pPr>
            <a:lvl2pPr>
              <a:lnSpc>
                <a:spcPts val="2100"/>
              </a:lnSpc>
              <a:defRPr sz="1600" b="0" i="0"/>
            </a:lvl2pPr>
            <a:lvl3pPr marL="179999" indent="-179999">
              <a:lnSpc>
                <a:spcPts val="2100"/>
              </a:lnSpc>
              <a:defRPr sz="1600" b="0" i="0"/>
            </a:lvl3pPr>
            <a:lvl4pPr>
              <a:lnSpc>
                <a:spcPts val="2100"/>
              </a:lnSpc>
              <a:defRPr sz="1600" b="0" i="0"/>
            </a:lvl4pPr>
            <a:lvl5pPr>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sp>
        <p:nvSpPr>
          <p:cNvPr id="297" name="Shape 297"/>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75.xml><?xml version="1.0" encoding="utf-8"?>
<p:sldLayout xmlns:a="http://schemas.openxmlformats.org/drawingml/2006/main" xmlns:r="http://schemas.openxmlformats.org/officeDocument/2006/relationships" xmlns:p="http://schemas.openxmlformats.org/presentationml/2006/main" type="tx">
  <p:cSld name="AL_immagine+testo 2">
    <p:spTree>
      <p:nvGrpSpPr>
        <p:cNvPr id="1" name=""/>
        <p:cNvGrpSpPr/>
        <p:nvPr/>
      </p:nvGrpSpPr>
      <p:grpSpPr>
        <a:xfrm>
          <a:off x="0" y="0"/>
          <a:ext cx="0" cy="0"/>
          <a:chOff x="0" y="0"/>
          <a:chExt cx="0" cy="0"/>
        </a:xfrm>
      </p:grpSpPr>
      <p:sp>
        <p:nvSpPr>
          <p:cNvPr id="299" name="Shape 299"/>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300" name="Shape 300"/>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01" name="Shape 301"/>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76.xml><?xml version="1.0" encoding="utf-8"?>
<p:sldLayout xmlns:a="http://schemas.openxmlformats.org/drawingml/2006/main" xmlns:r="http://schemas.openxmlformats.org/officeDocument/2006/relationships" xmlns:p="http://schemas.openxmlformats.org/presentationml/2006/main" type="tx">
  <p:cSld name="Al_testo 2">
    <p:spTree>
      <p:nvGrpSpPr>
        <p:cNvPr id="1" name=""/>
        <p:cNvGrpSpPr/>
        <p:nvPr/>
      </p:nvGrpSpPr>
      <p:grpSpPr>
        <a:xfrm>
          <a:off x="0" y="0"/>
          <a:ext cx="0" cy="0"/>
          <a:chOff x="0" y="0"/>
          <a:chExt cx="0" cy="0"/>
        </a:xfrm>
      </p:grpSpPr>
      <p:sp>
        <p:nvSpPr>
          <p:cNvPr id="303" name="Shape 303"/>
          <p:cNvSpPr>
            <a:spLocks noGrp="1"/>
          </p:cNvSpPr>
          <p:nvPr>
            <p:ph type="title"/>
          </p:nvPr>
        </p:nvSpPr>
        <p:spPr>
          <a:xfrm>
            <a:off x="406400" y="412750"/>
            <a:ext cx="8331521" cy="2644010"/>
          </a:xfrm>
          <a:prstGeom prst="rect">
            <a:avLst/>
          </a:prstGeom>
        </p:spPr>
        <p:txBody>
          <a:bodyPr/>
          <a:lstStyle/>
          <a:p>
            <a:pPr lvl="0">
              <a:defRPr sz="1800">
                <a:solidFill>
                  <a:srgbClr val="000000"/>
                </a:solidFill>
              </a:defRPr>
            </a:pPr>
            <a:r>
              <a:rPr sz="4300">
                <a:solidFill>
                  <a:srgbClr val="4B92DB"/>
                </a:solidFill>
              </a:rPr>
              <a:t>Titolo Testo</a:t>
            </a:r>
          </a:p>
        </p:txBody>
      </p:sp>
      <p:sp>
        <p:nvSpPr>
          <p:cNvPr id="304" name="Shape 304"/>
          <p:cNvSpPr>
            <a:spLocks noGrp="1"/>
          </p:cNvSpPr>
          <p:nvPr>
            <p:ph type="body" idx="1"/>
          </p:nvPr>
        </p:nvSpPr>
        <p:spPr>
          <a:xfrm>
            <a:off x="406400" y="3307265"/>
            <a:ext cx="8417746" cy="2163317"/>
          </a:xfrm>
          <a:prstGeom prst="rect">
            <a:avLst/>
          </a:prstGeom>
        </p:spPr>
        <p:txBody>
          <a:bodyPr/>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05" name="Shape 305"/>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77.xml><?xml version="1.0" encoding="utf-8"?>
<p:sldLayout xmlns:a="http://schemas.openxmlformats.org/drawingml/2006/main" xmlns:r="http://schemas.openxmlformats.org/officeDocument/2006/relationships" xmlns:p="http://schemas.openxmlformats.org/presentationml/2006/main" type="tx">
  <p:cSld name="AL_testo+immagine 3">
    <p:bg>
      <p:bgPr>
        <a:solidFill>
          <a:srgbClr val="FFFFFF"/>
        </a:solidFill>
        <a:effectLst/>
      </p:bgPr>
    </p:bg>
    <p:spTree>
      <p:nvGrpSpPr>
        <p:cNvPr id="1" name=""/>
        <p:cNvGrpSpPr/>
        <p:nvPr/>
      </p:nvGrpSpPr>
      <p:grpSpPr>
        <a:xfrm>
          <a:off x="0" y="0"/>
          <a:ext cx="0" cy="0"/>
          <a:chOff x="0" y="0"/>
          <a:chExt cx="0" cy="0"/>
        </a:xfrm>
      </p:grpSpPr>
      <p:sp>
        <p:nvSpPr>
          <p:cNvPr id="307" name="Shape 307"/>
          <p:cNvSpPr>
            <a:spLocks noGrp="1"/>
          </p:cNvSpPr>
          <p:nvPr>
            <p:ph type="title"/>
          </p:nvPr>
        </p:nvSpPr>
        <p:spPr>
          <a:xfrm>
            <a:off x="406400" y="412750"/>
            <a:ext cx="8417747"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308" name="Shape 308"/>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09" name="Shape 309"/>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78.xml><?xml version="1.0" encoding="utf-8"?>
<p:sldLayout xmlns:a="http://schemas.openxmlformats.org/drawingml/2006/main" xmlns:r="http://schemas.openxmlformats.org/officeDocument/2006/relationships" xmlns:p="http://schemas.openxmlformats.org/presentationml/2006/main" type="tx">
  <p:cSld name="AL_testo 3">
    <p:bg>
      <p:bgPr>
        <a:solidFill>
          <a:srgbClr val="FFFFFF"/>
        </a:solidFill>
        <a:effectLst/>
      </p:bgPr>
    </p:bg>
    <p:spTree>
      <p:nvGrpSpPr>
        <p:cNvPr id="1" name=""/>
        <p:cNvGrpSpPr/>
        <p:nvPr/>
      </p:nvGrpSpPr>
      <p:grpSpPr>
        <a:xfrm>
          <a:off x="0" y="0"/>
          <a:ext cx="0" cy="0"/>
          <a:chOff x="0" y="0"/>
          <a:chExt cx="0" cy="0"/>
        </a:xfrm>
      </p:grpSpPr>
      <p:sp>
        <p:nvSpPr>
          <p:cNvPr id="311" name="Shape 311"/>
          <p:cNvSpPr>
            <a:spLocks noGrp="1"/>
          </p:cNvSpPr>
          <p:nvPr>
            <p:ph type="body" idx="1"/>
          </p:nvPr>
        </p:nvSpPr>
        <p:spPr>
          <a:xfrm>
            <a:off x="406400" y="273050"/>
            <a:ext cx="8417746" cy="5853113"/>
          </a:xfrm>
          <a:prstGeom prst="rect">
            <a:avLst/>
          </a:prstGeom>
        </p:spPr>
        <p:txBody>
          <a:bodyPr anchor="ctr"/>
          <a:lstStyle>
            <a:lvl1pPr>
              <a:lnSpc>
                <a:spcPts val="6800"/>
              </a:lnSpc>
              <a:defRPr sz="6000" b="0" i="0" u="sng">
                <a:solidFill>
                  <a:srgbClr val="4B92DB"/>
                </a:solidFill>
                <a:uFill>
                  <a:solidFill>
                    <a:srgbClr val="4B92DB"/>
                  </a:solidFill>
                </a:uFill>
              </a:defRPr>
            </a:lvl1pPr>
            <a:lvl2pPr>
              <a:lnSpc>
                <a:spcPts val="6800"/>
              </a:lnSpc>
              <a:defRPr sz="6000" b="0" i="0" u="sng">
                <a:solidFill>
                  <a:srgbClr val="4B92DB"/>
                </a:solidFill>
                <a:uFill>
                  <a:solidFill>
                    <a:srgbClr val="4B92DB"/>
                  </a:solidFill>
                </a:uFill>
              </a:defRPr>
            </a:lvl2pPr>
            <a:lvl3pPr marL="179999" indent="-179999">
              <a:lnSpc>
                <a:spcPts val="6800"/>
              </a:lnSpc>
              <a:defRPr sz="6000" b="0" i="0" u="sng">
                <a:solidFill>
                  <a:srgbClr val="4B92DB"/>
                </a:solidFill>
                <a:uFill>
                  <a:solidFill>
                    <a:srgbClr val="4B92DB"/>
                  </a:solidFill>
                </a:uFill>
              </a:defRPr>
            </a:lvl3pPr>
            <a:lvl4pPr>
              <a:lnSpc>
                <a:spcPts val="6800"/>
              </a:lnSpc>
              <a:defRPr sz="6000" b="0" i="0" u="sng">
                <a:solidFill>
                  <a:srgbClr val="4B92DB"/>
                </a:solidFill>
                <a:uFill>
                  <a:solidFill>
                    <a:srgbClr val="4B92DB"/>
                  </a:solidFill>
                </a:uFill>
              </a:defRPr>
            </a:lvl4pPr>
            <a:lvl5pPr>
              <a:lnSpc>
                <a:spcPts val="6800"/>
              </a:lnSpc>
              <a:defRPr sz="6000" b="0" i="0" u="sng">
                <a:solidFill>
                  <a:srgbClr val="4B92DB"/>
                </a:solidFill>
                <a:uFill>
                  <a:solidFill>
                    <a:srgbClr val="4B92DB"/>
                  </a:solidFill>
                </a:uFill>
              </a:defRPr>
            </a:lvl5pPr>
          </a:lstStyle>
          <a:p>
            <a:pPr lvl="0">
              <a:defRPr sz="1800" u="none">
                <a:solidFill>
                  <a:srgbClr val="000000"/>
                </a:solidFill>
                <a:uFillTx/>
              </a:defRPr>
            </a:pPr>
            <a:r>
              <a:rPr sz="6000" u="sng">
                <a:solidFill>
                  <a:srgbClr val="4B92DB"/>
                </a:solidFill>
                <a:uFill>
                  <a:solidFill>
                    <a:srgbClr val="4B92DB"/>
                  </a:solidFill>
                </a:uFill>
              </a:rPr>
              <a:t>Corpo livello uno</a:t>
            </a:r>
          </a:p>
          <a:p>
            <a:pPr lvl="1">
              <a:defRPr sz="1800" u="none">
                <a:solidFill>
                  <a:srgbClr val="000000"/>
                </a:solidFill>
                <a:uFillTx/>
              </a:defRPr>
            </a:pPr>
            <a:r>
              <a:rPr sz="6000" u="sng">
                <a:solidFill>
                  <a:srgbClr val="4B92DB"/>
                </a:solidFill>
                <a:uFill>
                  <a:solidFill>
                    <a:srgbClr val="4B92DB"/>
                  </a:solidFill>
                </a:uFill>
              </a:rPr>
              <a:t>Corpo livello due</a:t>
            </a:r>
          </a:p>
          <a:p>
            <a:pPr lvl="2">
              <a:defRPr sz="1800" u="none">
                <a:solidFill>
                  <a:srgbClr val="000000"/>
                </a:solidFill>
                <a:uFillTx/>
              </a:defRPr>
            </a:pPr>
            <a:r>
              <a:rPr sz="6000" u="sng">
                <a:solidFill>
                  <a:srgbClr val="4B92DB"/>
                </a:solidFill>
                <a:uFill>
                  <a:solidFill>
                    <a:srgbClr val="4B92DB"/>
                  </a:solidFill>
                </a:uFill>
              </a:rPr>
              <a:t>Corpo livello tre</a:t>
            </a:r>
          </a:p>
          <a:p>
            <a:pPr lvl="3">
              <a:defRPr sz="1800" u="none">
                <a:solidFill>
                  <a:srgbClr val="000000"/>
                </a:solidFill>
                <a:uFillTx/>
              </a:defRPr>
            </a:pPr>
            <a:r>
              <a:rPr sz="6000" u="sng">
                <a:solidFill>
                  <a:srgbClr val="4B92DB"/>
                </a:solidFill>
                <a:uFill>
                  <a:solidFill>
                    <a:srgbClr val="4B92DB"/>
                  </a:solidFill>
                </a:uFill>
              </a:rPr>
              <a:t>Corpo livello quattro</a:t>
            </a:r>
          </a:p>
          <a:p>
            <a:pPr lvl="4">
              <a:defRPr sz="1800" u="none">
                <a:solidFill>
                  <a:srgbClr val="000000"/>
                </a:solidFill>
                <a:uFillTx/>
              </a:defRPr>
            </a:pPr>
            <a:r>
              <a:rPr sz="6000" u="sng">
                <a:solidFill>
                  <a:srgbClr val="4B92DB"/>
                </a:solidFill>
                <a:uFill>
                  <a:solidFill>
                    <a:srgbClr val="4B92DB"/>
                  </a:solidFill>
                </a:uFill>
              </a:rPr>
              <a:t>Livello 5</a:t>
            </a:r>
          </a:p>
        </p:txBody>
      </p:sp>
      <p:sp>
        <p:nvSpPr>
          <p:cNvPr id="312" name="Shape 312"/>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79.xml><?xml version="1.0" encoding="utf-8"?>
<p:sldLayout xmlns:a="http://schemas.openxmlformats.org/drawingml/2006/main" xmlns:r="http://schemas.openxmlformats.org/officeDocument/2006/relationships" xmlns:p="http://schemas.openxmlformats.org/presentationml/2006/main" type="tx">
  <p:cSld name="AL_titolo+immagine ">
    <p:bg>
      <p:bgPr>
        <a:solidFill>
          <a:srgbClr val="FFFFFF"/>
        </a:solidFill>
        <a:effectLst/>
      </p:bgPr>
    </p:bg>
    <p:spTree>
      <p:nvGrpSpPr>
        <p:cNvPr id="1" name=""/>
        <p:cNvGrpSpPr/>
        <p:nvPr/>
      </p:nvGrpSpPr>
      <p:grpSpPr>
        <a:xfrm>
          <a:off x="0" y="0"/>
          <a:ext cx="0" cy="0"/>
          <a:chOff x="0" y="0"/>
          <a:chExt cx="0" cy="0"/>
        </a:xfrm>
      </p:grpSpPr>
      <p:sp>
        <p:nvSpPr>
          <p:cNvPr id="314" name="Shape 314"/>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315" name="Shape 315"/>
          <p:cNvSpPr>
            <a:spLocks noGrp="1"/>
          </p:cNvSpPr>
          <p:nvPr>
            <p:ph type="body" idx="1"/>
          </p:nvPr>
        </p:nvSpPr>
        <p:spPr>
          <a:xfrm>
            <a:off x="406400" y="1309927"/>
            <a:ext cx="8417747" cy="4842119"/>
          </a:xfrm>
          <a:prstGeom prst="rect">
            <a:avLst/>
          </a:prstGeom>
        </p:spPr>
        <p:txBody>
          <a:bodyPr/>
          <a:lstStyle>
            <a:lvl1pPr>
              <a:lnSpc>
                <a:spcPts val="3400"/>
              </a:lnSpc>
              <a:defRPr sz="2800"/>
            </a:lvl1pPr>
            <a:lvl2pPr>
              <a:lnSpc>
                <a:spcPts val="3400"/>
              </a:lnSpc>
              <a:defRPr sz="2800"/>
            </a:lvl2pPr>
            <a:lvl3pPr marL="252000" indent="-252000">
              <a:lnSpc>
                <a:spcPts val="3400"/>
              </a:lnSpc>
              <a:defRPr sz="2800"/>
            </a:lvl3pPr>
            <a:lvl4pPr>
              <a:lnSpc>
                <a:spcPts val="3400"/>
              </a:lnSpc>
              <a:defRPr sz="2800"/>
            </a:lvl4pPr>
            <a:lvl5pPr>
              <a:lnSpc>
                <a:spcPts val="3400"/>
              </a:lnSpc>
              <a:defRPr sz="2800"/>
            </a:lvl5pPr>
          </a:lstStyle>
          <a:p>
            <a:pPr lvl="0">
              <a:defRPr sz="1800" b="0" i="0">
                <a:solidFill>
                  <a:srgbClr val="000000"/>
                </a:solidFill>
              </a:defRPr>
            </a:pPr>
            <a:r>
              <a:rPr sz="2800" b="1" i="1">
                <a:solidFill>
                  <a:srgbClr val="004288"/>
                </a:solidFill>
              </a:rPr>
              <a:t>Corpo livello uno</a:t>
            </a:r>
          </a:p>
          <a:p>
            <a:pPr lvl="1">
              <a:defRPr sz="1800" b="0" i="0">
                <a:solidFill>
                  <a:srgbClr val="000000"/>
                </a:solidFill>
              </a:defRPr>
            </a:pPr>
            <a:r>
              <a:rPr sz="2800" b="1" i="1">
                <a:solidFill>
                  <a:srgbClr val="004288"/>
                </a:solidFill>
              </a:rPr>
              <a:t>Corpo livello due</a:t>
            </a:r>
          </a:p>
          <a:p>
            <a:pPr lvl="2">
              <a:defRPr sz="1800" b="0" i="0">
                <a:solidFill>
                  <a:srgbClr val="000000"/>
                </a:solidFill>
              </a:defRPr>
            </a:pPr>
            <a:r>
              <a:rPr sz="2800" b="1" i="1">
                <a:solidFill>
                  <a:srgbClr val="004288"/>
                </a:solidFill>
              </a:rPr>
              <a:t>Corpo livello tre</a:t>
            </a:r>
          </a:p>
          <a:p>
            <a:pPr lvl="3">
              <a:defRPr sz="1800" b="0" i="0">
                <a:solidFill>
                  <a:srgbClr val="000000"/>
                </a:solidFill>
              </a:defRPr>
            </a:pPr>
            <a:r>
              <a:rPr sz="2800" b="1" i="1">
                <a:solidFill>
                  <a:srgbClr val="004288"/>
                </a:solidFill>
              </a:rPr>
              <a:t>Corpo livello quattro</a:t>
            </a:r>
          </a:p>
          <a:p>
            <a:pPr lvl="4">
              <a:defRPr sz="1800" b="0" i="0">
                <a:solidFill>
                  <a:srgbClr val="000000"/>
                </a:solidFill>
              </a:defRPr>
            </a:pPr>
            <a:r>
              <a:rPr sz="2800" b="1" i="1">
                <a:solidFill>
                  <a:srgbClr val="004288"/>
                </a:solidFill>
              </a:rPr>
              <a:t>Livello 5</a:t>
            </a:r>
          </a:p>
        </p:txBody>
      </p:sp>
      <p:sp>
        <p:nvSpPr>
          <p:cNvPr id="316" name="Shape 316"/>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Al_testo 2">
    <p:spTree>
      <p:nvGrpSpPr>
        <p:cNvPr id="1" name=""/>
        <p:cNvGrpSpPr/>
        <p:nvPr/>
      </p:nvGrpSpPr>
      <p:grpSpPr>
        <a:xfrm>
          <a:off x="0" y="0"/>
          <a:ext cx="0" cy="0"/>
          <a:chOff x="0" y="0"/>
          <a:chExt cx="0" cy="0"/>
        </a:xfrm>
      </p:grpSpPr>
      <p:sp>
        <p:nvSpPr>
          <p:cNvPr id="33" name="Shape 33"/>
          <p:cNvSpPr>
            <a:spLocks noGrp="1"/>
          </p:cNvSpPr>
          <p:nvPr>
            <p:ph type="title"/>
          </p:nvPr>
        </p:nvSpPr>
        <p:spPr>
          <a:xfrm>
            <a:off x="406400" y="412750"/>
            <a:ext cx="8331521" cy="2644010"/>
          </a:xfrm>
          <a:prstGeom prst="rect">
            <a:avLst/>
          </a:prstGeom>
        </p:spPr>
        <p:txBody>
          <a:bodyPr/>
          <a:lstStyle/>
          <a:p>
            <a:pPr lvl="0">
              <a:defRPr sz="1800">
                <a:solidFill>
                  <a:srgbClr val="000000"/>
                </a:solidFill>
              </a:defRPr>
            </a:pPr>
            <a:r>
              <a:rPr sz="4300">
                <a:solidFill>
                  <a:srgbClr val="4B92DB"/>
                </a:solidFill>
              </a:rPr>
              <a:t>Titolo Testo</a:t>
            </a:r>
          </a:p>
        </p:txBody>
      </p:sp>
      <p:sp>
        <p:nvSpPr>
          <p:cNvPr id="34" name="Shape 34"/>
          <p:cNvSpPr>
            <a:spLocks noGrp="1"/>
          </p:cNvSpPr>
          <p:nvPr>
            <p:ph type="body" idx="1"/>
          </p:nvPr>
        </p:nvSpPr>
        <p:spPr>
          <a:xfrm>
            <a:off x="406400" y="3307265"/>
            <a:ext cx="8417746" cy="2163317"/>
          </a:xfrm>
          <a:prstGeom prst="rect">
            <a:avLst/>
          </a:prstGeom>
        </p:spPr>
        <p:txBody>
          <a:bodyPr/>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5" name="Shape 35"/>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80.xml><?xml version="1.0" encoding="utf-8"?>
<p:sldLayout xmlns:a="http://schemas.openxmlformats.org/drawingml/2006/main" xmlns:r="http://schemas.openxmlformats.org/officeDocument/2006/relationships" xmlns:p="http://schemas.openxmlformats.org/presentationml/2006/main" type="tx">
  <p:cSld name="Chiusura">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318" name="image3.png" descr="AL_standard_EXE_WHITE_RGB.png"/>
          <p:cNvPicPr/>
          <p:nvPr/>
        </p:nvPicPr>
        <p:blipFill>
          <a:blip r:embed="rId2">
            <a:extLst/>
          </a:blip>
          <a:stretch>
            <a:fillRect/>
          </a:stretch>
        </p:blipFill>
        <p:spPr>
          <a:xfrm>
            <a:off x="423745" y="411246"/>
            <a:ext cx="2321113" cy="612001"/>
          </a:xfrm>
          <a:prstGeom prst="rect">
            <a:avLst/>
          </a:prstGeom>
          <a:ln w="12700">
            <a:miter lim="400000"/>
          </a:ln>
        </p:spPr>
      </p:pic>
      <p:sp>
        <p:nvSpPr>
          <p:cNvPr id="319" name="Shape 319"/>
          <p:cNvSpPr/>
          <p:nvPr/>
        </p:nvSpPr>
        <p:spPr>
          <a:xfrm>
            <a:off x="403225" y="5392332"/>
            <a:ext cx="2676769" cy="1256754"/>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nSpc>
                <a:spcPts val="1400"/>
              </a:lnSpc>
            </a:pPr>
            <a:r>
              <a:rPr sz="1300" dirty="0">
                <a:solidFill>
                  <a:srgbClr val="FFFFFF"/>
                </a:solidFill>
              </a:rPr>
              <a:t>www.assolombarda.it</a:t>
            </a:r>
          </a:p>
          <a:p>
            <a:pPr lvl="0">
              <a:lnSpc>
                <a:spcPts val="1400"/>
              </a:lnSpc>
            </a:pPr>
            <a:r>
              <a:rPr sz="1300" dirty="0">
                <a:solidFill>
                  <a:srgbClr val="FFFFFF"/>
                </a:solidFill>
              </a:rPr>
              <a:t>www.farvolaremilano.it</a:t>
            </a:r>
          </a:p>
          <a:p>
            <a:pPr lvl="0">
              <a:lnSpc>
                <a:spcPts val="1400"/>
              </a:lnSpc>
            </a:pPr>
            <a:r>
              <a:rPr sz="1300" dirty="0">
                <a:solidFill>
                  <a:srgbClr val="FFFFFF"/>
                </a:solidFill>
              </a:rPr>
              <a:t>www.assolombardanews.it</a:t>
            </a:r>
          </a:p>
          <a:p>
            <a:pPr lvl="0">
              <a:lnSpc>
                <a:spcPts val="1400"/>
              </a:lnSpc>
            </a:pPr>
            <a:r>
              <a:rPr sz="1300" dirty="0">
                <a:solidFill>
                  <a:srgbClr val="FFFFFF"/>
                </a:solidFill>
              </a:rPr>
              <a:t>     @assolombarda</a:t>
            </a:r>
          </a:p>
          <a:p>
            <a:pPr lvl="0">
              <a:lnSpc>
                <a:spcPts val="1400"/>
              </a:lnSpc>
            </a:pPr>
            <a:r>
              <a:rPr sz="1300" dirty="0">
                <a:solidFill>
                  <a:srgbClr val="FFFFFF"/>
                </a:solidFill>
              </a:rPr>
              <a:t>     company/assolombarda</a:t>
            </a:r>
          </a:p>
          <a:p>
            <a:pPr lvl="0">
              <a:lnSpc>
                <a:spcPts val="1400"/>
              </a:lnSpc>
            </a:pPr>
            <a:r>
              <a:rPr sz="1300" dirty="0">
                <a:solidFill>
                  <a:srgbClr val="FFFFFF"/>
                </a:solidFill>
              </a:rPr>
              <a:t>     AssolombardaTV</a:t>
            </a:r>
          </a:p>
          <a:p>
            <a:pPr lvl="0">
              <a:lnSpc>
                <a:spcPts val="1400"/>
              </a:lnSpc>
            </a:pPr>
            <a:r>
              <a:rPr sz="1300" dirty="0">
                <a:solidFill>
                  <a:srgbClr val="FFFFFF"/>
                </a:solidFill>
              </a:rPr>
              <a:t>     @assolombarda</a:t>
            </a:r>
          </a:p>
        </p:txBody>
      </p:sp>
      <p:pic>
        <p:nvPicPr>
          <p:cNvPr id="320" name="image5.png"/>
          <p:cNvPicPr/>
          <p:nvPr/>
        </p:nvPicPr>
        <p:blipFill>
          <a:blip r:embed="rId3">
            <a:extLst/>
          </a:blip>
          <a:stretch>
            <a:fillRect/>
          </a:stretch>
        </p:blipFill>
        <p:spPr>
          <a:xfrm>
            <a:off x="340478" y="5907933"/>
            <a:ext cx="323090" cy="225553"/>
          </a:xfrm>
          <a:prstGeom prst="rect">
            <a:avLst/>
          </a:prstGeom>
          <a:ln w="12700">
            <a:miter lim="400000"/>
          </a:ln>
        </p:spPr>
      </p:pic>
      <p:pic>
        <p:nvPicPr>
          <p:cNvPr id="321" name="image6.png"/>
          <p:cNvPicPr/>
          <p:nvPr/>
        </p:nvPicPr>
        <p:blipFill>
          <a:blip r:embed="rId4">
            <a:extLst/>
          </a:blip>
          <a:stretch>
            <a:fillRect/>
          </a:stretch>
        </p:blipFill>
        <p:spPr>
          <a:xfrm>
            <a:off x="349621" y="6059423"/>
            <a:ext cx="304802" cy="225553"/>
          </a:xfrm>
          <a:prstGeom prst="rect">
            <a:avLst/>
          </a:prstGeom>
          <a:ln w="12700">
            <a:miter lim="400000"/>
          </a:ln>
        </p:spPr>
      </p:pic>
      <p:pic>
        <p:nvPicPr>
          <p:cNvPr id="322" name="image7.png"/>
          <p:cNvPicPr/>
          <p:nvPr/>
        </p:nvPicPr>
        <p:blipFill>
          <a:blip r:embed="rId5">
            <a:extLst/>
          </a:blip>
          <a:stretch>
            <a:fillRect/>
          </a:stretch>
        </p:blipFill>
        <p:spPr>
          <a:xfrm>
            <a:off x="393817" y="6256718"/>
            <a:ext cx="216410" cy="210313"/>
          </a:xfrm>
          <a:prstGeom prst="rect">
            <a:avLst/>
          </a:prstGeom>
          <a:ln w="12700">
            <a:miter lim="400000"/>
          </a:ln>
        </p:spPr>
      </p:pic>
      <p:pic>
        <p:nvPicPr>
          <p:cNvPr id="323" name="image8.png"/>
          <p:cNvPicPr/>
          <p:nvPr/>
        </p:nvPicPr>
        <p:blipFill>
          <a:blip r:embed="rId6">
            <a:extLst/>
          </a:blip>
          <a:stretch>
            <a:fillRect/>
          </a:stretch>
        </p:blipFill>
        <p:spPr>
          <a:xfrm>
            <a:off x="374005" y="6419658"/>
            <a:ext cx="256033" cy="274322"/>
          </a:xfrm>
          <a:prstGeom prst="rect">
            <a:avLst/>
          </a:prstGeom>
          <a:ln w="12700">
            <a:miter lim="400000"/>
          </a:ln>
        </p:spPr>
      </p:pic>
    </p:spTree>
  </p:cSld>
  <p:clrMapOvr>
    <a:masterClrMapping/>
  </p:clrMapOvr>
  <p:transition spd="med"/>
</p:sldLayout>
</file>

<file path=ppt/slideLayouts/slideLayout81.xml><?xml version="1.0" encoding="utf-8"?>
<p:sldLayout xmlns:a="http://schemas.openxmlformats.org/drawingml/2006/main" xmlns:r="http://schemas.openxmlformats.org/officeDocument/2006/relationships" xmlns:p="http://schemas.openxmlformats.org/presentationml/2006/main" type="tx">
  <p:cSld name="AL_Copertina">
    <p:bg>
      <p:bgPr>
        <a:solidFill>
          <a:srgbClr val="FFFFFF"/>
        </a:solidFill>
        <a:effectLst/>
      </p:bgPr>
    </p:bg>
    <p:spTree>
      <p:nvGrpSpPr>
        <p:cNvPr id="1" name=""/>
        <p:cNvGrpSpPr/>
        <p:nvPr/>
      </p:nvGrpSpPr>
      <p:grpSpPr>
        <a:xfrm>
          <a:off x="0" y="0"/>
          <a:ext cx="0" cy="0"/>
          <a:chOff x="0" y="0"/>
          <a:chExt cx="0" cy="0"/>
        </a:xfrm>
      </p:grpSpPr>
      <p:sp>
        <p:nvSpPr>
          <p:cNvPr id="325" name="Shape 325"/>
          <p:cNvSpPr>
            <a:spLocks noGrp="1"/>
          </p:cNvSpPr>
          <p:nvPr>
            <p:ph type="title"/>
          </p:nvPr>
        </p:nvSpPr>
        <p:spPr>
          <a:xfrm>
            <a:off x="398368" y="0"/>
            <a:ext cx="8280002" cy="2513971"/>
          </a:xfrm>
          <a:prstGeom prst="rect">
            <a:avLst/>
          </a:prstGeom>
        </p:spPr>
        <p:txBody>
          <a:bodyPr anchor="b"/>
          <a:lstStyle>
            <a:lvl1pPr>
              <a:defRPr sz="4500"/>
            </a:lvl1pPr>
          </a:lstStyle>
          <a:p>
            <a:pPr lvl="0">
              <a:defRPr sz="1800">
                <a:solidFill>
                  <a:srgbClr val="000000"/>
                </a:solidFill>
              </a:defRPr>
            </a:pPr>
            <a:r>
              <a:rPr sz="4500">
                <a:solidFill>
                  <a:srgbClr val="4B92DB"/>
                </a:solidFill>
              </a:rPr>
              <a:t>Titolo Testo</a:t>
            </a:r>
          </a:p>
        </p:txBody>
      </p:sp>
      <p:sp>
        <p:nvSpPr>
          <p:cNvPr id="326" name="Shape 326"/>
          <p:cNvSpPr>
            <a:spLocks noGrp="1"/>
          </p:cNvSpPr>
          <p:nvPr>
            <p:ph type="body" idx="1"/>
          </p:nvPr>
        </p:nvSpPr>
        <p:spPr>
          <a:xfrm>
            <a:off x="398369" y="2513971"/>
            <a:ext cx="8280002" cy="2730501"/>
          </a:xfrm>
          <a:prstGeom prst="rect">
            <a:avLst/>
          </a:prstGeom>
        </p:spPr>
        <p:txBody>
          <a:bodyPr/>
          <a:lstStyle>
            <a:lvl1pPr>
              <a:lnSpc>
                <a:spcPts val="2100"/>
              </a:lnSpc>
              <a:defRPr sz="1600" b="0" i="0"/>
            </a:lvl1pPr>
            <a:lvl2pPr indent="457200">
              <a:lnSpc>
                <a:spcPts val="2100"/>
              </a:lnSpc>
              <a:defRPr sz="1600" b="0" i="0"/>
            </a:lvl2pPr>
            <a:lvl3pPr marL="0" indent="914400">
              <a:lnSpc>
                <a:spcPts val="2100"/>
              </a:lnSpc>
              <a:buSzTx/>
              <a:buNone/>
              <a:defRPr sz="1600" b="0" i="0"/>
            </a:lvl3pPr>
            <a:lvl4pPr indent="1371600">
              <a:lnSpc>
                <a:spcPts val="2100"/>
              </a:lnSpc>
              <a:defRPr sz="1600" b="0" i="0"/>
            </a:lvl4pPr>
            <a:lvl5pPr indent="1828800">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pic>
        <p:nvPicPr>
          <p:cNvPr id="327" name="image1.jpg" descr="AL_standard_EXE_RGB.jpg"/>
          <p:cNvPicPr/>
          <p:nvPr/>
        </p:nvPicPr>
        <p:blipFill>
          <a:blip r:embed="rId2">
            <a:extLst/>
          </a:blip>
          <a:stretch>
            <a:fillRect/>
          </a:stretch>
        </p:blipFill>
        <p:spPr>
          <a:xfrm>
            <a:off x="414337" y="428389"/>
            <a:ext cx="2727275" cy="720001"/>
          </a:xfrm>
          <a:prstGeom prst="rect">
            <a:avLst/>
          </a:prstGeom>
          <a:ln w="12700">
            <a:miter lim="400000"/>
          </a:ln>
        </p:spPr>
      </p:pic>
      <p:pic>
        <p:nvPicPr>
          <p:cNvPr id="328" name="image2.jpeg" descr="AL_FarVolareMilano_EXE_RGB.jpg"/>
          <p:cNvPicPr/>
          <p:nvPr/>
        </p:nvPicPr>
        <p:blipFill>
          <a:blip r:embed="rId3">
            <a:extLst/>
          </a:blip>
          <a:stretch>
            <a:fillRect/>
          </a:stretch>
        </p:blipFill>
        <p:spPr>
          <a:xfrm>
            <a:off x="423332" y="5862899"/>
            <a:ext cx="1358255" cy="576001"/>
          </a:xfrm>
          <a:prstGeom prst="rect">
            <a:avLst/>
          </a:prstGeom>
          <a:ln w="12700">
            <a:miter lim="400000"/>
          </a:ln>
        </p:spPr>
      </p:pic>
      <p:sp>
        <p:nvSpPr>
          <p:cNvPr id="329" name="Shape 329"/>
          <p:cNvSpPr/>
          <p:nvPr/>
        </p:nvSpPr>
        <p:spPr>
          <a:xfrm>
            <a:off x="442146" y="4698417"/>
            <a:ext cx="8280002" cy="720001"/>
          </a:xfrm>
          <a:prstGeom prst="rect">
            <a:avLst/>
          </a:prstGeom>
          <a:gradFill>
            <a:gsLst>
              <a:gs pos="0">
                <a:srgbClr val="004288"/>
              </a:gs>
              <a:gs pos="90000">
                <a:srgbClr val="1A124D"/>
              </a:gs>
            </a:gsLst>
          </a:gradFill>
          <a:ln w="12700">
            <a:miter lim="400000"/>
          </a:ln>
        </p:spPr>
        <p:txBody>
          <a:bodyPr lIns="0" tIns="0" rIns="0" bIns="0" anchor="ctr"/>
          <a:lstStyle/>
          <a:p>
            <a:pPr lvl="0" algn="ctr">
              <a:defRPr>
                <a:solidFill>
                  <a:srgbClr val="4B92DB"/>
                </a:solidFill>
              </a:defRPr>
            </a:pPr>
            <a:endParaRPr dirty="0"/>
          </a:p>
        </p:txBody>
      </p:sp>
      <p:sp>
        <p:nvSpPr>
          <p:cNvPr id="330" name="Shape 330"/>
          <p:cNvSpPr/>
          <p:nvPr/>
        </p:nvSpPr>
        <p:spPr>
          <a:xfrm>
            <a:off x="423332" y="4732844"/>
            <a:ext cx="2878669" cy="27613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a:lnSpc>
                <a:spcPts val="1500"/>
              </a:lnSpc>
              <a:defRPr sz="1200">
                <a:solidFill>
                  <a:srgbClr val="FFFFFF"/>
                </a:solidFill>
              </a:defRPr>
            </a:lvl1pPr>
          </a:lstStyle>
          <a:p>
            <a:pPr lvl="0">
              <a:defRPr sz="1800">
                <a:solidFill>
                  <a:srgbClr val="000000"/>
                </a:solidFill>
              </a:defRPr>
            </a:pPr>
            <a:r>
              <a:rPr sz="1200" dirty="0">
                <a:solidFill>
                  <a:srgbClr val="FFFFFF"/>
                </a:solidFill>
              </a:rPr>
              <a:t>Speaker</a:t>
            </a:r>
          </a:p>
        </p:txBody>
      </p:sp>
    </p:spTree>
  </p:cSld>
  <p:clrMapOvr>
    <a:masterClrMapping/>
  </p:clrMapOvr>
  <p:transition spd="med"/>
</p:sldLayout>
</file>

<file path=ppt/slideLayouts/slideLayout82.xml><?xml version="1.0" encoding="utf-8"?>
<p:sldLayout xmlns:a="http://schemas.openxmlformats.org/drawingml/2006/main" xmlns:r="http://schemas.openxmlformats.org/officeDocument/2006/relationships" xmlns:p="http://schemas.openxmlformats.org/presentationml/2006/main" type="tx">
  <p:cSld name="AL_Separatore1">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sp>
        <p:nvSpPr>
          <p:cNvPr id="332" name="Shape 332"/>
          <p:cNvSpPr>
            <a:spLocks noGrp="1"/>
          </p:cNvSpPr>
          <p:nvPr>
            <p:ph type="title"/>
          </p:nvPr>
        </p:nvSpPr>
        <p:spPr>
          <a:xfrm>
            <a:off x="406400" y="2989451"/>
            <a:ext cx="8417746" cy="704846"/>
          </a:xfrm>
          <a:prstGeom prst="rect">
            <a:avLst/>
          </a:prstGeom>
        </p:spPr>
        <p:txBody>
          <a:bodyPr/>
          <a:lstStyle>
            <a:lvl1pPr>
              <a:lnSpc>
                <a:spcPts val="4400"/>
              </a:lnSpc>
              <a:defRPr>
                <a:solidFill>
                  <a:srgbClr val="FFFFFF"/>
                </a:solidFill>
              </a:defRPr>
            </a:lvl1pPr>
          </a:lstStyle>
          <a:p>
            <a:pPr lvl="0">
              <a:defRPr sz="1800">
                <a:solidFill>
                  <a:srgbClr val="000000"/>
                </a:solidFill>
              </a:defRPr>
            </a:pPr>
            <a:r>
              <a:rPr sz="4300">
                <a:solidFill>
                  <a:srgbClr val="FFFFFF"/>
                </a:solidFill>
              </a:rPr>
              <a:t>Titolo Testo</a:t>
            </a:r>
          </a:p>
        </p:txBody>
      </p:sp>
      <p:sp>
        <p:nvSpPr>
          <p:cNvPr id="333" name="Shape 333"/>
          <p:cNvSpPr>
            <a:spLocks noGrp="1"/>
          </p:cNvSpPr>
          <p:nvPr>
            <p:ph type="body" idx="1"/>
          </p:nvPr>
        </p:nvSpPr>
        <p:spPr>
          <a:xfrm>
            <a:off x="406400" y="3694296"/>
            <a:ext cx="8417746" cy="2381487"/>
          </a:xfrm>
          <a:prstGeom prst="rect">
            <a:avLst/>
          </a:prstGeom>
        </p:spPr>
        <p:txBody>
          <a:bodyPr/>
          <a:lstStyle>
            <a:lvl1pPr>
              <a:lnSpc>
                <a:spcPts val="2600"/>
              </a:lnSpc>
              <a:defRPr>
                <a:solidFill>
                  <a:srgbClr val="4B92DB"/>
                </a:solidFill>
              </a:defRPr>
            </a:lvl1pPr>
            <a:lvl2pPr>
              <a:lnSpc>
                <a:spcPts val="2600"/>
              </a:lnSpc>
              <a:defRPr>
                <a:solidFill>
                  <a:srgbClr val="4B92DB"/>
                </a:solidFill>
              </a:defRPr>
            </a:lvl2pPr>
            <a:lvl3pPr>
              <a:lnSpc>
                <a:spcPts val="2600"/>
              </a:lnSpc>
              <a:defRPr>
                <a:solidFill>
                  <a:srgbClr val="4B92DB"/>
                </a:solidFill>
              </a:defRPr>
            </a:lvl3pPr>
            <a:lvl4pPr>
              <a:lnSpc>
                <a:spcPts val="2600"/>
              </a:lnSpc>
              <a:defRPr>
                <a:solidFill>
                  <a:srgbClr val="4B92DB"/>
                </a:solidFill>
              </a:defRPr>
            </a:lvl4pPr>
            <a:lvl5pPr>
              <a:lnSpc>
                <a:spcPts val="2600"/>
              </a:lnSpc>
              <a:defRPr>
                <a:solidFill>
                  <a:srgbClr val="4B92DB"/>
                </a:solidFill>
              </a:defRPr>
            </a:lvl5pPr>
          </a:lstStyle>
          <a:p>
            <a:pPr lvl="0">
              <a:defRPr sz="1800" b="0" i="0">
                <a:solidFill>
                  <a:srgbClr val="000000"/>
                </a:solidFill>
              </a:defRPr>
            </a:pPr>
            <a:r>
              <a:rPr sz="2500" b="1" i="1">
                <a:solidFill>
                  <a:srgbClr val="4B92DB"/>
                </a:solidFill>
              </a:rPr>
              <a:t>Corpo livello uno</a:t>
            </a:r>
          </a:p>
          <a:p>
            <a:pPr lvl="1">
              <a:defRPr sz="1800" b="0" i="0">
                <a:solidFill>
                  <a:srgbClr val="000000"/>
                </a:solidFill>
              </a:defRPr>
            </a:pPr>
            <a:r>
              <a:rPr sz="2500" b="1" i="1">
                <a:solidFill>
                  <a:srgbClr val="4B92DB"/>
                </a:solidFill>
              </a:rPr>
              <a:t>Corpo livello due</a:t>
            </a:r>
          </a:p>
          <a:p>
            <a:pPr lvl="2">
              <a:defRPr sz="1800" b="0" i="0">
                <a:solidFill>
                  <a:srgbClr val="000000"/>
                </a:solidFill>
              </a:defRPr>
            </a:pPr>
            <a:r>
              <a:rPr sz="2500" b="1" i="1">
                <a:solidFill>
                  <a:srgbClr val="4B92DB"/>
                </a:solidFill>
              </a:rPr>
              <a:t>Corpo livello tre</a:t>
            </a:r>
          </a:p>
          <a:p>
            <a:pPr lvl="3">
              <a:defRPr sz="1800" b="0" i="0">
                <a:solidFill>
                  <a:srgbClr val="000000"/>
                </a:solidFill>
              </a:defRPr>
            </a:pPr>
            <a:r>
              <a:rPr sz="2500" b="1" i="1">
                <a:solidFill>
                  <a:srgbClr val="4B92DB"/>
                </a:solidFill>
              </a:rPr>
              <a:t>Corpo livello quattro</a:t>
            </a:r>
          </a:p>
          <a:p>
            <a:pPr lvl="4">
              <a:defRPr sz="1800" b="0" i="0">
                <a:solidFill>
                  <a:srgbClr val="000000"/>
                </a:solidFill>
              </a:defRPr>
            </a:pPr>
            <a:r>
              <a:rPr sz="2500" b="1" i="1">
                <a:solidFill>
                  <a:srgbClr val="4B92DB"/>
                </a:solidFill>
              </a:rPr>
              <a:t>Livello 5</a:t>
            </a:r>
          </a:p>
        </p:txBody>
      </p:sp>
    </p:spTree>
  </p:cSld>
  <p:clrMapOvr>
    <a:masterClrMapping/>
  </p:clrMapOvr>
  <p:transition spd="med"/>
</p:sldLayout>
</file>

<file path=ppt/slideLayouts/slideLayout83.xml><?xml version="1.0" encoding="utf-8"?>
<p:sldLayout xmlns:a="http://schemas.openxmlformats.org/drawingml/2006/main" xmlns:r="http://schemas.openxmlformats.org/officeDocument/2006/relationships" xmlns:p="http://schemas.openxmlformats.org/presentationml/2006/main" type="tx">
  <p:cSld name="AL_Separatore2">
    <p:bg>
      <p:bgPr>
        <a:solidFill>
          <a:srgbClr val="4B92DB"/>
        </a:solidFill>
        <a:effectLst/>
      </p:bgPr>
    </p:bg>
    <p:spTree>
      <p:nvGrpSpPr>
        <p:cNvPr id="1" name=""/>
        <p:cNvGrpSpPr/>
        <p:nvPr/>
      </p:nvGrpSpPr>
      <p:grpSpPr>
        <a:xfrm>
          <a:off x="0" y="0"/>
          <a:ext cx="0" cy="0"/>
          <a:chOff x="0" y="0"/>
          <a:chExt cx="0" cy="0"/>
        </a:xfrm>
      </p:grpSpPr>
      <p:sp>
        <p:nvSpPr>
          <p:cNvPr id="335" name="Shape 335"/>
          <p:cNvSpPr>
            <a:spLocks noGrp="1"/>
          </p:cNvSpPr>
          <p:nvPr>
            <p:ph type="title"/>
          </p:nvPr>
        </p:nvSpPr>
        <p:spPr>
          <a:xfrm>
            <a:off x="403224" y="3025363"/>
            <a:ext cx="8420921" cy="3076576"/>
          </a:xfrm>
          <a:prstGeom prst="rect">
            <a:avLst/>
          </a:prstGeom>
        </p:spPr>
        <p:txBody>
          <a:bodyPr/>
          <a:lstStyle>
            <a:lvl1pPr>
              <a:defRPr cap="all">
                <a:solidFill>
                  <a:srgbClr val="FFFFFF"/>
                </a:solidFill>
              </a:defRPr>
            </a:lvl1pPr>
          </a:lstStyle>
          <a:p>
            <a:pPr lvl="0">
              <a:defRPr sz="1800" cap="none">
                <a:solidFill>
                  <a:srgbClr val="000000"/>
                </a:solidFill>
              </a:defRPr>
            </a:pPr>
            <a:r>
              <a:rPr sz="4300" cap="all">
                <a:solidFill>
                  <a:srgbClr val="FFFFFF"/>
                </a:solidFill>
              </a:rPr>
              <a:t>Titolo Testo</a:t>
            </a:r>
          </a:p>
        </p:txBody>
      </p:sp>
      <p:sp>
        <p:nvSpPr>
          <p:cNvPr id="336" name="Shape 336"/>
          <p:cNvSpPr>
            <a:spLocks noGrp="1"/>
          </p:cNvSpPr>
          <p:nvPr>
            <p:ph type="body" idx="1"/>
          </p:nvPr>
        </p:nvSpPr>
        <p:spPr>
          <a:xfrm>
            <a:off x="406400" y="2437695"/>
            <a:ext cx="8417746" cy="587669"/>
          </a:xfrm>
          <a:prstGeom prst="rect">
            <a:avLst/>
          </a:prstGeom>
        </p:spPr>
        <p:txBody>
          <a:bodyPr/>
          <a:lstStyle>
            <a:lvl1pPr>
              <a:lnSpc>
                <a:spcPts val="2600"/>
              </a:lnSpc>
            </a:lvl1pPr>
            <a:lvl2pPr indent="457200">
              <a:lnSpc>
                <a:spcPts val="2600"/>
              </a:lnSpc>
            </a:lvl2pPr>
            <a:lvl3pPr marL="0" indent="914400">
              <a:lnSpc>
                <a:spcPts val="2600"/>
              </a:lnSpc>
              <a:buSzTx/>
              <a:buNone/>
            </a:lvl3pPr>
            <a:lvl4pPr indent="1371600">
              <a:lnSpc>
                <a:spcPts val="2600"/>
              </a:lnSpc>
            </a:lvl4pPr>
            <a:lvl5pPr indent="1828800">
              <a:lnSpc>
                <a:spcPts val="2600"/>
              </a:lnSpc>
            </a:lvl5p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Tree>
  </p:cSld>
  <p:clrMapOvr>
    <a:masterClrMapping/>
  </p:clrMapOvr>
  <p:transition spd="med"/>
</p:sldLayout>
</file>

<file path=ppt/slideLayouts/slideLayout84.xml><?xml version="1.0" encoding="utf-8"?>
<p:sldLayout xmlns:a="http://schemas.openxmlformats.org/drawingml/2006/main" xmlns:r="http://schemas.openxmlformats.org/officeDocument/2006/relationships" xmlns:p="http://schemas.openxmlformats.org/presentationml/2006/main" type="tx">
  <p:cSld name="AL_Separatore3">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338" name="image3.png" descr="AL_standard_EXE_WHITE_RGB.png"/>
          <p:cNvPicPr/>
          <p:nvPr/>
        </p:nvPicPr>
        <p:blipFill>
          <a:blip r:embed="rId2">
            <a:extLst/>
          </a:blip>
          <a:stretch>
            <a:fillRect/>
          </a:stretch>
        </p:blipFill>
        <p:spPr>
          <a:xfrm>
            <a:off x="423745" y="5833169"/>
            <a:ext cx="2321113" cy="612001"/>
          </a:xfrm>
          <a:prstGeom prst="rect">
            <a:avLst/>
          </a:prstGeom>
          <a:ln w="12700">
            <a:miter lim="400000"/>
          </a:ln>
        </p:spPr>
      </p:pic>
    </p:spTree>
  </p:cSld>
  <p:clrMapOvr>
    <a:masterClrMapping/>
  </p:clrMapOvr>
  <p:transition spd="med"/>
</p:sldLayout>
</file>

<file path=ppt/slideLayouts/slideLayout85.xml><?xml version="1.0" encoding="utf-8"?>
<p:sldLayout xmlns:a="http://schemas.openxmlformats.org/drawingml/2006/main" xmlns:r="http://schemas.openxmlformats.org/officeDocument/2006/relationships" xmlns:p="http://schemas.openxmlformats.org/presentationml/2006/main" type="tx">
  <p:cSld name="AL_testo 1">
    <p:spTree>
      <p:nvGrpSpPr>
        <p:cNvPr id="1" name=""/>
        <p:cNvGrpSpPr/>
        <p:nvPr/>
      </p:nvGrpSpPr>
      <p:grpSpPr>
        <a:xfrm>
          <a:off x="0" y="0"/>
          <a:ext cx="0" cy="0"/>
          <a:chOff x="0" y="0"/>
          <a:chExt cx="0" cy="0"/>
        </a:xfrm>
      </p:grpSpPr>
      <p:sp>
        <p:nvSpPr>
          <p:cNvPr id="340" name="Shape 340"/>
          <p:cNvSpPr>
            <a:spLocks noGrp="1"/>
          </p:cNvSpPr>
          <p:nvPr>
            <p:ph type="title"/>
          </p:nvPr>
        </p:nvSpPr>
        <p:spPr>
          <a:prstGeom prst="rect">
            <a:avLst/>
          </a:prstGeom>
        </p:spPr>
        <p:txBody>
          <a:bodyPr/>
          <a:lstStyle/>
          <a:p>
            <a:pPr lvl="0">
              <a:defRPr sz="1800">
                <a:solidFill>
                  <a:srgbClr val="000000"/>
                </a:solidFill>
              </a:defRPr>
            </a:pPr>
            <a:r>
              <a:rPr sz="4300">
                <a:solidFill>
                  <a:srgbClr val="4B92DB"/>
                </a:solidFill>
              </a:rPr>
              <a:t>Titolo Testo</a:t>
            </a:r>
          </a:p>
        </p:txBody>
      </p:sp>
      <p:sp>
        <p:nvSpPr>
          <p:cNvPr id="341" name="Shape 341"/>
          <p:cNvSpPr>
            <a:spLocks noGrp="1"/>
          </p:cNvSpPr>
          <p:nvPr>
            <p:ph type="body" idx="1"/>
          </p:nvPr>
        </p:nvSpPr>
        <p:spPr>
          <a:prstGeom prst="rect">
            <a:avLst/>
          </a:prstGeom>
        </p:spPr>
        <p:txBody>
          <a:body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
        <p:nvSpPr>
          <p:cNvPr id="342" name="Shape 342"/>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86.xml><?xml version="1.0" encoding="utf-8"?>
<p:sldLayout xmlns:a="http://schemas.openxmlformats.org/drawingml/2006/main" xmlns:r="http://schemas.openxmlformats.org/officeDocument/2006/relationships" xmlns:p="http://schemas.openxmlformats.org/presentationml/2006/main" type="tx">
  <p:cSld name="AL_immagine+testo 1">
    <p:spTree>
      <p:nvGrpSpPr>
        <p:cNvPr id="1" name=""/>
        <p:cNvGrpSpPr/>
        <p:nvPr/>
      </p:nvGrpSpPr>
      <p:grpSpPr>
        <a:xfrm>
          <a:off x="0" y="0"/>
          <a:ext cx="0" cy="0"/>
          <a:chOff x="0" y="0"/>
          <a:chExt cx="0" cy="0"/>
        </a:xfrm>
      </p:grpSpPr>
      <p:sp>
        <p:nvSpPr>
          <p:cNvPr id="344" name="Shape 344"/>
          <p:cNvSpPr>
            <a:spLocks noGrp="1"/>
          </p:cNvSpPr>
          <p:nvPr>
            <p:ph type="title"/>
          </p:nvPr>
        </p:nvSpPr>
        <p:spPr>
          <a:xfrm>
            <a:off x="406400" y="412750"/>
            <a:ext cx="8331521" cy="875306"/>
          </a:xfrm>
          <a:prstGeom prst="rect">
            <a:avLst/>
          </a:prstGeom>
        </p:spPr>
        <p:txBody>
          <a:bodyPr/>
          <a:lstStyle/>
          <a:p>
            <a:pPr lvl="0">
              <a:defRPr sz="1800">
                <a:solidFill>
                  <a:srgbClr val="000000"/>
                </a:solidFill>
              </a:defRPr>
            </a:pPr>
            <a:r>
              <a:rPr sz="4300">
                <a:solidFill>
                  <a:srgbClr val="4B92DB"/>
                </a:solidFill>
              </a:rPr>
              <a:t>Titolo Testo</a:t>
            </a:r>
          </a:p>
        </p:txBody>
      </p:sp>
      <p:sp>
        <p:nvSpPr>
          <p:cNvPr id="345" name="Shape 345"/>
          <p:cNvSpPr>
            <a:spLocks noGrp="1"/>
          </p:cNvSpPr>
          <p:nvPr>
            <p:ph type="body" idx="1"/>
          </p:nvPr>
        </p:nvSpPr>
        <p:spPr>
          <a:xfrm>
            <a:off x="6124147" y="1288055"/>
            <a:ext cx="2700001" cy="5569946"/>
          </a:xfrm>
          <a:prstGeom prst="rect">
            <a:avLst/>
          </a:prstGeom>
        </p:spPr>
        <p:txBody>
          <a:bodyPr/>
          <a:lstStyle>
            <a:lvl1pPr>
              <a:lnSpc>
                <a:spcPts val="2100"/>
              </a:lnSpc>
              <a:defRPr sz="1600" b="0" i="0"/>
            </a:lvl1pPr>
            <a:lvl2pPr>
              <a:lnSpc>
                <a:spcPts val="2100"/>
              </a:lnSpc>
              <a:defRPr sz="1600" b="0" i="0"/>
            </a:lvl2pPr>
            <a:lvl3pPr marL="179999" indent="-179999">
              <a:lnSpc>
                <a:spcPts val="2100"/>
              </a:lnSpc>
              <a:defRPr sz="1600" b="0" i="0"/>
            </a:lvl3pPr>
            <a:lvl4pPr>
              <a:lnSpc>
                <a:spcPts val="2100"/>
              </a:lnSpc>
              <a:defRPr sz="1600" b="0" i="0"/>
            </a:lvl4pPr>
            <a:lvl5pPr>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sp>
        <p:nvSpPr>
          <p:cNvPr id="346" name="Shape 346"/>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87.xml><?xml version="1.0" encoding="utf-8"?>
<p:sldLayout xmlns:a="http://schemas.openxmlformats.org/drawingml/2006/main" xmlns:r="http://schemas.openxmlformats.org/officeDocument/2006/relationships" xmlns:p="http://schemas.openxmlformats.org/presentationml/2006/main" type="tx">
  <p:cSld name="AL_immagine+testo 2">
    <p:spTree>
      <p:nvGrpSpPr>
        <p:cNvPr id="1" name=""/>
        <p:cNvGrpSpPr/>
        <p:nvPr/>
      </p:nvGrpSpPr>
      <p:grpSpPr>
        <a:xfrm>
          <a:off x="0" y="0"/>
          <a:ext cx="0" cy="0"/>
          <a:chOff x="0" y="0"/>
          <a:chExt cx="0" cy="0"/>
        </a:xfrm>
      </p:grpSpPr>
      <p:sp>
        <p:nvSpPr>
          <p:cNvPr id="348" name="Shape 348"/>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349" name="Shape 349"/>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50" name="Shape 350"/>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88.xml><?xml version="1.0" encoding="utf-8"?>
<p:sldLayout xmlns:a="http://schemas.openxmlformats.org/drawingml/2006/main" xmlns:r="http://schemas.openxmlformats.org/officeDocument/2006/relationships" xmlns:p="http://schemas.openxmlformats.org/presentationml/2006/main" type="tx">
  <p:cSld name="Al_testo 2">
    <p:spTree>
      <p:nvGrpSpPr>
        <p:cNvPr id="1" name=""/>
        <p:cNvGrpSpPr/>
        <p:nvPr/>
      </p:nvGrpSpPr>
      <p:grpSpPr>
        <a:xfrm>
          <a:off x="0" y="0"/>
          <a:ext cx="0" cy="0"/>
          <a:chOff x="0" y="0"/>
          <a:chExt cx="0" cy="0"/>
        </a:xfrm>
      </p:grpSpPr>
      <p:sp>
        <p:nvSpPr>
          <p:cNvPr id="352" name="Shape 352"/>
          <p:cNvSpPr>
            <a:spLocks noGrp="1"/>
          </p:cNvSpPr>
          <p:nvPr>
            <p:ph type="title"/>
          </p:nvPr>
        </p:nvSpPr>
        <p:spPr>
          <a:xfrm>
            <a:off x="406400" y="412750"/>
            <a:ext cx="8331521" cy="2644010"/>
          </a:xfrm>
          <a:prstGeom prst="rect">
            <a:avLst/>
          </a:prstGeom>
        </p:spPr>
        <p:txBody>
          <a:bodyPr/>
          <a:lstStyle/>
          <a:p>
            <a:pPr lvl="0">
              <a:defRPr sz="1800">
                <a:solidFill>
                  <a:srgbClr val="000000"/>
                </a:solidFill>
              </a:defRPr>
            </a:pPr>
            <a:r>
              <a:rPr sz="4300">
                <a:solidFill>
                  <a:srgbClr val="4B92DB"/>
                </a:solidFill>
              </a:rPr>
              <a:t>Titolo Testo</a:t>
            </a:r>
          </a:p>
        </p:txBody>
      </p:sp>
      <p:sp>
        <p:nvSpPr>
          <p:cNvPr id="353" name="Shape 353"/>
          <p:cNvSpPr>
            <a:spLocks noGrp="1"/>
          </p:cNvSpPr>
          <p:nvPr>
            <p:ph type="body" idx="1"/>
          </p:nvPr>
        </p:nvSpPr>
        <p:spPr>
          <a:xfrm>
            <a:off x="406400" y="3307265"/>
            <a:ext cx="8417746" cy="2163317"/>
          </a:xfrm>
          <a:prstGeom prst="rect">
            <a:avLst/>
          </a:prstGeom>
        </p:spPr>
        <p:txBody>
          <a:bodyPr/>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54" name="Shape 354"/>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89.xml><?xml version="1.0" encoding="utf-8"?>
<p:sldLayout xmlns:a="http://schemas.openxmlformats.org/drawingml/2006/main" xmlns:r="http://schemas.openxmlformats.org/officeDocument/2006/relationships" xmlns:p="http://schemas.openxmlformats.org/presentationml/2006/main" type="tx">
  <p:cSld name="AL_testo+immagine 3">
    <p:bg>
      <p:bgPr>
        <a:solidFill>
          <a:srgbClr val="FFFFFF"/>
        </a:solidFill>
        <a:effectLst/>
      </p:bgPr>
    </p:bg>
    <p:spTree>
      <p:nvGrpSpPr>
        <p:cNvPr id="1" name=""/>
        <p:cNvGrpSpPr/>
        <p:nvPr/>
      </p:nvGrpSpPr>
      <p:grpSpPr>
        <a:xfrm>
          <a:off x="0" y="0"/>
          <a:ext cx="0" cy="0"/>
          <a:chOff x="0" y="0"/>
          <a:chExt cx="0" cy="0"/>
        </a:xfrm>
      </p:grpSpPr>
      <p:sp>
        <p:nvSpPr>
          <p:cNvPr id="356" name="Shape 356"/>
          <p:cNvSpPr>
            <a:spLocks noGrp="1"/>
          </p:cNvSpPr>
          <p:nvPr>
            <p:ph type="title"/>
          </p:nvPr>
        </p:nvSpPr>
        <p:spPr>
          <a:xfrm>
            <a:off x="406400" y="412750"/>
            <a:ext cx="8417747"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357" name="Shape 357"/>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58" name="Shape 358"/>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L_testo+immagine 3">
    <p:bg>
      <p:bgPr>
        <a:solidFill>
          <a:srgbClr val="FFFFFF"/>
        </a:solidFill>
        <a:effectLst/>
      </p:bgPr>
    </p:bg>
    <p:spTree>
      <p:nvGrpSpPr>
        <p:cNvPr id="1" name=""/>
        <p:cNvGrpSpPr/>
        <p:nvPr/>
      </p:nvGrpSpPr>
      <p:grpSpPr>
        <a:xfrm>
          <a:off x="0" y="0"/>
          <a:ext cx="0" cy="0"/>
          <a:chOff x="0" y="0"/>
          <a:chExt cx="0" cy="0"/>
        </a:xfrm>
      </p:grpSpPr>
      <p:sp>
        <p:nvSpPr>
          <p:cNvPr id="37" name="Shape 37"/>
          <p:cNvSpPr>
            <a:spLocks noGrp="1"/>
          </p:cNvSpPr>
          <p:nvPr>
            <p:ph type="title"/>
          </p:nvPr>
        </p:nvSpPr>
        <p:spPr>
          <a:xfrm>
            <a:off x="406400" y="412750"/>
            <a:ext cx="8417747"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38" name="Shape 38"/>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9" name="Shape 39"/>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90.xml><?xml version="1.0" encoding="utf-8"?>
<p:sldLayout xmlns:a="http://schemas.openxmlformats.org/drawingml/2006/main" xmlns:r="http://schemas.openxmlformats.org/officeDocument/2006/relationships" xmlns:p="http://schemas.openxmlformats.org/presentationml/2006/main" type="tx">
  <p:cSld name="AL_testo 3">
    <p:bg>
      <p:bgPr>
        <a:solidFill>
          <a:srgbClr val="FFFFFF"/>
        </a:solidFill>
        <a:effectLst/>
      </p:bgPr>
    </p:bg>
    <p:spTree>
      <p:nvGrpSpPr>
        <p:cNvPr id="1" name=""/>
        <p:cNvGrpSpPr/>
        <p:nvPr/>
      </p:nvGrpSpPr>
      <p:grpSpPr>
        <a:xfrm>
          <a:off x="0" y="0"/>
          <a:ext cx="0" cy="0"/>
          <a:chOff x="0" y="0"/>
          <a:chExt cx="0" cy="0"/>
        </a:xfrm>
      </p:grpSpPr>
      <p:sp>
        <p:nvSpPr>
          <p:cNvPr id="360" name="Shape 360"/>
          <p:cNvSpPr>
            <a:spLocks noGrp="1"/>
          </p:cNvSpPr>
          <p:nvPr>
            <p:ph type="body" idx="1"/>
          </p:nvPr>
        </p:nvSpPr>
        <p:spPr>
          <a:xfrm>
            <a:off x="406400" y="273050"/>
            <a:ext cx="8417746" cy="5853113"/>
          </a:xfrm>
          <a:prstGeom prst="rect">
            <a:avLst/>
          </a:prstGeom>
        </p:spPr>
        <p:txBody>
          <a:bodyPr anchor="ctr"/>
          <a:lstStyle>
            <a:lvl1pPr>
              <a:lnSpc>
                <a:spcPts val="6800"/>
              </a:lnSpc>
              <a:defRPr sz="6000" b="0" i="0" u="sng">
                <a:solidFill>
                  <a:srgbClr val="4B92DB"/>
                </a:solidFill>
                <a:uFill>
                  <a:solidFill>
                    <a:srgbClr val="4B92DB"/>
                  </a:solidFill>
                </a:uFill>
              </a:defRPr>
            </a:lvl1pPr>
            <a:lvl2pPr>
              <a:lnSpc>
                <a:spcPts val="6800"/>
              </a:lnSpc>
              <a:defRPr sz="6000" b="0" i="0" u="sng">
                <a:solidFill>
                  <a:srgbClr val="4B92DB"/>
                </a:solidFill>
                <a:uFill>
                  <a:solidFill>
                    <a:srgbClr val="4B92DB"/>
                  </a:solidFill>
                </a:uFill>
              </a:defRPr>
            </a:lvl2pPr>
            <a:lvl3pPr marL="179999" indent="-179999">
              <a:lnSpc>
                <a:spcPts val="6800"/>
              </a:lnSpc>
              <a:defRPr sz="6000" b="0" i="0" u="sng">
                <a:solidFill>
                  <a:srgbClr val="4B92DB"/>
                </a:solidFill>
                <a:uFill>
                  <a:solidFill>
                    <a:srgbClr val="4B92DB"/>
                  </a:solidFill>
                </a:uFill>
              </a:defRPr>
            </a:lvl3pPr>
            <a:lvl4pPr>
              <a:lnSpc>
                <a:spcPts val="6800"/>
              </a:lnSpc>
              <a:defRPr sz="6000" b="0" i="0" u="sng">
                <a:solidFill>
                  <a:srgbClr val="4B92DB"/>
                </a:solidFill>
                <a:uFill>
                  <a:solidFill>
                    <a:srgbClr val="4B92DB"/>
                  </a:solidFill>
                </a:uFill>
              </a:defRPr>
            </a:lvl4pPr>
            <a:lvl5pPr>
              <a:lnSpc>
                <a:spcPts val="6800"/>
              </a:lnSpc>
              <a:defRPr sz="6000" b="0" i="0" u="sng">
                <a:solidFill>
                  <a:srgbClr val="4B92DB"/>
                </a:solidFill>
                <a:uFill>
                  <a:solidFill>
                    <a:srgbClr val="4B92DB"/>
                  </a:solidFill>
                </a:uFill>
              </a:defRPr>
            </a:lvl5pPr>
          </a:lstStyle>
          <a:p>
            <a:pPr lvl="0">
              <a:defRPr sz="1800" u="none">
                <a:solidFill>
                  <a:srgbClr val="000000"/>
                </a:solidFill>
                <a:uFillTx/>
              </a:defRPr>
            </a:pPr>
            <a:r>
              <a:rPr sz="6000" u="sng">
                <a:solidFill>
                  <a:srgbClr val="4B92DB"/>
                </a:solidFill>
                <a:uFill>
                  <a:solidFill>
                    <a:srgbClr val="4B92DB"/>
                  </a:solidFill>
                </a:uFill>
              </a:rPr>
              <a:t>Corpo livello uno</a:t>
            </a:r>
          </a:p>
          <a:p>
            <a:pPr lvl="1">
              <a:defRPr sz="1800" u="none">
                <a:solidFill>
                  <a:srgbClr val="000000"/>
                </a:solidFill>
                <a:uFillTx/>
              </a:defRPr>
            </a:pPr>
            <a:r>
              <a:rPr sz="6000" u="sng">
                <a:solidFill>
                  <a:srgbClr val="4B92DB"/>
                </a:solidFill>
                <a:uFill>
                  <a:solidFill>
                    <a:srgbClr val="4B92DB"/>
                  </a:solidFill>
                </a:uFill>
              </a:rPr>
              <a:t>Corpo livello due</a:t>
            </a:r>
          </a:p>
          <a:p>
            <a:pPr lvl="2">
              <a:defRPr sz="1800" u="none">
                <a:solidFill>
                  <a:srgbClr val="000000"/>
                </a:solidFill>
                <a:uFillTx/>
              </a:defRPr>
            </a:pPr>
            <a:r>
              <a:rPr sz="6000" u="sng">
                <a:solidFill>
                  <a:srgbClr val="4B92DB"/>
                </a:solidFill>
                <a:uFill>
                  <a:solidFill>
                    <a:srgbClr val="4B92DB"/>
                  </a:solidFill>
                </a:uFill>
              </a:rPr>
              <a:t>Corpo livello tre</a:t>
            </a:r>
          </a:p>
          <a:p>
            <a:pPr lvl="3">
              <a:defRPr sz="1800" u="none">
                <a:solidFill>
                  <a:srgbClr val="000000"/>
                </a:solidFill>
                <a:uFillTx/>
              </a:defRPr>
            </a:pPr>
            <a:r>
              <a:rPr sz="6000" u="sng">
                <a:solidFill>
                  <a:srgbClr val="4B92DB"/>
                </a:solidFill>
                <a:uFill>
                  <a:solidFill>
                    <a:srgbClr val="4B92DB"/>
                  </a:solidFill>
                </a:uFill>
              </a:rPr>
              <a:t>Corpo livello quattro</a:t>
            </a:r>
          </a:p>
          <a:p>
            <a:pPr lvl="4">
              <a:defRPr sz="1800" u="none">
                <a:solidFill>
                  <a:srgbClr val="000000"/>
                </a:solidFill>
                <a:uFillTx/>
              </a:defRPr>
            </a:pPr>
            <a:r>
              <a:rPr sz="6000" u="sng">
                <a:solidFill>
                  <a:srgbClr val="4B92DB"/>
                </a:solidFill>
                <a:uFill>
                  <a:solidFill>
                    <a:srgbClr val="4B92DB"/>
                  </a:solidFill>
                </a:uFill>
              </a:rPr>
              <a:t>Livello 5</a:t>
            </a:r>
          </a:p>
        </p:txBody>
      </p:sp>
      <p:sp>
        <p:nvSpPr>
          <p:cNvPr id="361" name="Shape 361"/>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91.xml><?xml version="1.0" encoding="utf-8"?>
<p:sldLayout xmlns:a="http://schemas.openxmlformats.org/drawingml/2006/main" xmlns:r="http://schemas.openxmlformats.org/officeDocument/2006/relationships" xmlns:p="http://schemas.openxmlformats.org/presentationml/2006/main" type="tx">
  <p:cSld name="AL_titolo+immagine ">
    <p:bg>
      <p:bgPr>
        <a:solidFill>
          <a:srgbClr val="FFFFFF"/>
        </a:solidFill>
        <a:effectLst/>
      </p:bgPr>
    </p:bg>
    <p:spTree>
      <p:nvGrpSpPr>
        <p:cNvPr id="1" name=""/>
        <p:cNvGrpSpPr/>
        <p:nvPr/>
      </p:nvGrpSpPr>
      <p:grpSpPr>
        <a:xfrm>
          <a:off x="0" y="0"/>
          <a:ext cx="0" cy="0"/>
          <a:chOff x="0" y="0"/>
          <a:chExt cx="0" cy="0"/>
        </a:xfrm>
      </p:grpSpPr>
      <p:sp>
        <p:nvSpPr>
          <p:cNvPr id="363" name="Shape 363"/>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364" name="Shape 364"/>
          <p:cNvSpPr>
            <a:spLocks noGrp="1"/>
          </p:cNvSpPr>
          <p:nvPr>
            <p:ph type="body" idx="1"/>
          </p:nvPr>
        </p:nvSpPr>
        <p:spPr>
          <a:xfrm>
            <a:off x="406400" y="1309927"/>
            <a:ext cx="8417747" cy="4842119"/>
          </a:xfrm>
          <a:prstGeom prst="rect">
            <a:avLst/>
          </a:prstGeom>
        </p:spPr>
        <p:txBody>
          <a:bodyPr/>
          <a:lstStyle>
            <a:lvl1pPr>
              <a:lnSpc>
                <a:spcPts val="3400"/>
              </a:lnSpc>
              <a:defRPr sz="2800"/>
            </a:lvl1pPr>
            <a:lvl2pPr>
              <a:lnSpc>
                <a:spcPts val="3400"/>
              </a:lnSpc>
              <a:defRPr sz="2800"/>
            </a:lvl2pPr>
            <a:lvl3pPr marL="252000" indent="-252000">
              <a:lnSpc>
                <a:spcPts val="3400"/>
              </a:lnSpc>
              <a:defRPr sz="2800"/>
            </a:lvl3pPr>
            <a:lvl4pPr>
              <a:lnSpc>
                <a:spcPts val="3400"/>
              </a:lnSpc>
              <a:defRPr sz="2800"/>
            </a:lvl4pPr>
            <a:lvl5pPr>
              <a:lnSpc>
                <a:spcPts val="3400"/>
              </a:lnSpc>
              <a:defRPr sz="2800"/>
            </a:lvl5pPr>
          </a:lstStyle>
          <a:p>
            <a:pPr lvl="0">
              <a:defRPr sz="1800" b="0" i="0">
                <a:solidFill>
                  <a:srgbClr val="000000"/>
                </a:solidFill>
              </a:defRPr>
            </a:pPr>
            <a:r>
              <a:rPr sz="2800" b="1" i="1">
                <a:solidFill>
                  <a:srgbClr val="004288"/>
                </a:solidFill>
              </a:rPr>
              <a:t>Corpo livello uno</a:t>
            </a:r>
          </a:p>
          <a:p>
            <a:pPr lvl="1">
              <a:defRPr sz="1800" b="0" i="0">
                <a:solidFill>
                  <a:srgbClr val="000000"/>
                </a:solidFill>
              </a:defRPr>
            </a:pPr>
            <a:r>
              <a:rPr sz="2800" b="1" i="1">
                <a:solidFill>
                  <a:srgbClr val="004288"/>
                </a:solidFill>
              </a:rPr>
              <a:t>Corpo livello due</a:t>
            </a:r>
          </a:p>
          <a:p>
            <a:pPr lvl="2">
              <a:defRPr sz="1800" b="0" i="0">
                <a:solidFill>
                  <a:srgbClr val="000000"/>
                </a:solidFill>
              </a:defRPr>
            </a:pPr>
            <a:r>
              <a:rPr sz="2800" b="1" i="1">
                <a:solidFill>
                  <a:srgbClr val="004288"/>
                </a:solidFill>
              </a:rPr>
              <a:t>Corpo livello tre</a:t>
            </a:r>
          </a:p>
          <a:p>
            <a:pPr lvl="3">
              <a:defRPr sz="1800" b="0" i="0">
                <a:solidFill>
                  <a:srgbClr val="000000"/>
                </a:solidFill>
              </a:defRPr>
            </a:pPr>
            <a:r>
              <a:rPr sz="2800" b="1" i="1">
                <a:solidFill>
                  <a:srgbClr val="004288"/>
                </a:solidFill>
              </a:rPr>
              <a:t>Corpo livello quattro</a:t>
            </a:r>
          </a:p>
          <a:p>
            <a:pPr lvl="4">
              <a:defRPr sz="1800" b="0" i="0">
                <a:solidFill>
                  <a:srgbClr val="000000"/>
                </a:solidFill>
              </a:defRPr>
            </a:pPr>
            <a:r>
              <a:rPr sz="2800" b="1" i="1">
                <a:solidFill>
                  <a:srgbClr val="004288"/>
                </a:solidFill>
              </a:rPr>
              <a:t>Livello 5</a:t>
            </a:r>
          </a:p>
        </p:txBody>
      </p:sp>
      <p:sp>
        <p:nvSpPr>
          <p:cNvPr id="365" name="Shape 365"/>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92.xml><?xml version="1.0" encoding="utf-8"?>
<p:sldLayout xmlns:a="http://schemas.openxmlformats.org/drawingml/2006/main" xmlns:r="http://schemas.openxmlformats.org/officeDocument/2006/relationships" xmlns:p="http://schemas.openxmlformats.org/presentationml/2006/main" type="tx">
  <p:cSld name="Chiusura">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367" name="image3.png" descr="AL_standard_EXE_WHITE_RGB.png"/>
          <p:cNvPicPr/>
          <p:nvPr/>
        </p:nvPicPr>
        <p:blipFill>
          <a:blip r:embed="rId2">
            <a:extLst/>
          </a:blip>
          <a:stretch>
            <a:fillRect/>
          </a:stretch>
        </p:blipFill>
        <p:spPr>
          <a:xfrm>
            <a:off x="423745" y="411246"/>
            <a:ext cx="2321113" cy="612001"/>
          </a:xfrm>
          <a:prstGeom prst="rect">
            <a:avLst/>
          </a:prstGeom>
          <a:ln w="12700">
            <a:miter lim="400000"/>
          </a:ln>
        </p:spPr>
      </p:pic>
      <p:sp>
        <p:nvSpPr>
          <p:cNvPr id="368" name="Shape 368"/>
          <p:cNvSpPr/>
          <p:nvPr/>
        </p:nvSpPr>
        <p:spPr>
          <a:xfrm>
            <a:off x="403225" y="5392332"/>
            <a:ext cx="2676769" cy="1256754"/>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nSpc>
                <a:spcPts val="1400"/>
              </a:lnSpc>
            </a:pPr>
            <a:r>
              <a:rPr sz="1300" dirty="0">
                <a:solidFill>
                  <a:srgbClr val="FFFFFF"/>
                </a:solidFill>
              </a:rPr>
              <a:t>www.assolombarda.it</a:t>
            </a:r>
          </a:p>
          <a:p>
            <a:pPr lvl="0">
              <a:lnSpc>
                <a:spcPts val="1400"/>
              </a:lnSpc>
            </a:pPr>
            <a:r>
              <a:rPr sz="1300" dirty="0">
                <a:solidFill>
                  <a:srgbClr val="FFFFFF"/>
                </a:solidFill>
              </a:rPr>
              <a:t>www.farvolaremilano.it</a:t>
            </a:r>
          </a:p>
          <a:p>
            <a:pPr lvl="0">
              <a:lnSpc>
                <a:spcPts val="1400"/>
              </a:lnSpc>
            </a:pPr>
            <a:r>
              <a:rPr sz="1300" dirty="0">
                <a:solidFill>
                  <a:srgbClr val="FFFFFF"/>
                </a:solidFill>
              </a:rPr>
              <a:t>www.assolombardanews.it</a:t>
            </a:r>
          </a:p>
          <a:p>
            <a:pPr lvl="0">
              <a:lnSpc>
                <a:spcPts val="1400"/>
              </a:lnSpc>
            </a:pPr>
            <a:r>
              <a:rPr sz="1300" dirty="0">
                <a:solidFill>
                  <a:srgbClr val="FFFFFF"/>
                </a:solidFill>
              </a:rPr>
              <a:t>     @assolombarda</a:t>
            </a:r>
          </a:p>
          <a:p>
            <a:pPr lvl="0">
              <a:lnSpc>
                <a:spcPts val="1400"/>
              </a:lnSpc>
            </a:pPr>
            <a:r>
              <a:rPr sz="1300" dirty="0">
                <a:solidFill>
                  <a:srgbClr val="FFFFFF"/>
                </a:solidFill>
              </a:rPr>
              <a:t>     company/assolombarda</a:t>
            </a:r>
          </a:p>
          <a:p>
            <a:pPr lvl="0">
              <a:lnSpc>
                <a:spcPts val="1400"/>
              </a:lnSpc>
            </a:pPr>
            <a:r>
              <a:rPr sz="1300" dirty="0">
                <a:solidFill>
                  <a:srgbClr val="FFFFFF"/>
                </a:solidFill>
              </a:rPr>
              <a:t>     AssolombardaTV</a:t>
            </a:r>
          </a:p>
          <a:p>
            <a:pPr lvl="0">
              <a:lnSpc>
                <a:spcPts val="1400"/>
              </a:lnSpc>
            </a:pPr>
            <a:r>
              <a:rPr sz="1300" dirty="0">
                <a:solidFill>
                  <a:srgbClr val="FFFFFF"/>
                </a:solidFill>
              </a:rPr>
              <a:t>     @assolombarda</a:t>
            </a:r>
          </a:p>
        </p:txBody>
      </p:sp>
      <p:pic>
        <p:nvPicPr>
          <p:cNvPr id="369" name="image5.png"/>
          <p:cNvPicPr/>
          <p:nvPr/>
        </p:nvPicPr>
        <p:blipFill>
          <a:blip r:embed="rId3">
            <a:extLst/>
          </a:blip>
          <a:stretch>
            <a:fillRect/>
          </a:stretch>
        </p:blipFill>
        <p:spPr>
          <a:xfrm>
            <a:off x="340478" y="5907933"/>
            <a:ext cx="323090" cy="225553"/>
          </a:xfrm>
          <a:prstGeom prst="rect">
            <a:avLst/>
          </a:prstGeom>
          <a:ln w="12700">
            <a:miter lim="400000"/>
          </a:ln>
        </p:spPr>
      </p:pic>
      <p:pic>
        <p:nvPicPr>
          <p:cNvPr id="370" name="image6.png"/>
          <p:cNvPicPr/>
          <p:nvPr/>
        </p:nvPicPr>
        <p:blipFill>
          <a:blip r:embed="rId4">
            <a:extLst/>
          </a:blip>
          <a:stretch>
            <a:fillRect/>
          </a:stretch>
        </p:blipFill>
        <p:spPr>
          <a:xfrm>
            <a:off x="349621" y="6059423"/>
            <a:ext cx="304802" cy="225553"/>
          </a:xfrm>
          <a:prstGeom prst="rect">
            <a:avLst/>
          </a:prstGeom>
          <a:ln w="12700">
            <a:miter lim="400000"/>
          </a:ln>
        </p:spPr>
      </p:pic>
      <p:pic>
        <p:nvPicPr>
          <p:cNvPr id="371" name="image7.png"/>
          <p:cNvPicPr/>
          <p:nvPr/>
        </p:nvPicPr>
        <p:blipFill>
          <a:blip r:embed="rId5">
            <a:extLst/>
          </a:blip>
          <a:stretch>
            <a:fillRect/>
          </a:stretch>
        </p:blipFill>
        <p:spPr>
          <a:xfrm>
            <a:off x="393817" y="6256718"/>
            <a:ext cx="216410" cy="210313"/>
          </a:xfrm>
          <a:prstGeom prst="rect">
            <a:avLst/>
          </a:prstGeom>
          <a:ln w="12700">
            <a:miter lim="400000"/>
          </a:ln>
        </p:spPr>
      </p:pic>
      <p:pic>
        <p:nvPicPr>
          <p:cNvPr id="372" name="image8.png"/>
          <p:cNvPicPr/>
          <p:nvPr/>
        </p:nvPicPr>
        <p:blipFill>
          <a:blip r:embed="rId6">
            <a:extLst/>
          </a:blip>
          <a:stretch>
            <a:fillRect/>
          </a:stretch>
        </p:blipFill>
        <p:spPr>
          <a:xfrm>
            <a:off x="374005" y="6419658"/>
            <a:ext cx="256033" cy="274322"/>
          </a:xfrm>
          <a:prstGeom prst="rect">
            <a:avLst/>
          </a:prstGeom>
          <a:ln w="12700">
            <a:miter lim="400000"/>
          </a:ln>
        </p:spPr>
      </p:pic>
    </p:spTree>
  </p:cSld>
  <p:clrMapOvr>
    <a:masterClrMapping/>
  </p:clrMapOvr>
  <p:transition spd="med"/>
</p:sldLayout>
</file>

<file path=ppt/slideLayouts/slideLayout93.xml><?xml version="1.0" encoding="utf-8"?>
<p:sldLayout xmlns:a="http://schemas.openxmlformats.org/drawingml/2006/main" xmlns:r="http://schemas.openxmlformats.org/officeDocument/2006/relationships" xmlns:p="http://schemas.openxmlformats.org/presentationml/2006/main" type="tx">
  <p:cSld name="AL_Copertina">
    <p:bg>
      <p:bgPr>
        <a:solidFill>
          <a:srgbClr val="FFFFFF"/>
        </a:solidFill>
        <a:effectLst/>
      </p:bgPr>
    </p:bg>
    <p:spTree>
      <p:nvGrpSpPr>
        <p:cNvPr id="1" name=""/>
        <p:cNvGrpSpPr/>
        <p:nvPr/>
      </p:nvGrpSpPr>
      <p:grpSpPr>
        <a:xfrm>
          <a:off x="0" y="0"/>
          <a:ext cx="0" cy="0"/>
          <a:chOff x="0" y="0"/>
          <a:chExt cx="0" cy="0"/>
        </a:xfrm>
      </p:grpSpPr>
      <p:sp>
        <p:nvSpPr>
          <p:cNvPr id="374" name="Shape 374"/>
          <p:cNvSpPr>
            <a:spLocks noGrp="1"/>
          </p:cNvSpPr>
          <p:nvPr>
            <p:ph type="title"/>
          </p:nvPr>
        </p:nvSpPr>
        <p:spPr>
          <a:xfrm>
            <a:off x="398368" y="0"/>
            <a:ext cx="8280002" cy="2513971"/>
          </a:xfrm>
          <a:prstGeom prst="rect">
            <a:avLst/>
          </a:prstGeom>
        </p:spPr>
        <p:txBody>
          <a:bodyPr anchor="b"/>
          <a:lstStyle>
            <a:lvl1pPr>
              <a:defRPr sz="4500"/>
            </a:lvl1pPr>
          </a:lstStyle>
          <a:p>
            <a:pPr lvl="0">
              <a:defRPr sz="1800">
                <a:solidFill>
                  <a:srgbClr val="000000"/>
                </a:solidFill>
              </a:defRPr>
            </a:pPr>
            <a:r>
              <a:rPr sz="4500">
                <a:solidFill>
                  <a:srgbClr val="4B92DB"/>
                </a:solidFill>
              </a:rPr>
              <a:t>Titolo Testo</a:t>
            </a:r>
          </a:p>
        </p:txBody>
      </p:sp>
      <p:sp>
        <p:nvSpPr>
          <p:cNvPr id="375" name="Shape 375"/>
          <p:cNvSpPr>
            <a:spLocks noGrp="1"/>
          </p:cNvSpPr>
          <p:nvPr>
            <p:ph type="body" idx="1"/>
          </p:nvPr>
        </p:nvSpPr>
        <p:spPr>
          <a:xfrm>
            <a:off x="398369" y="2513971"/>
            <a:ext cx="8280002" cy="2730501"/>
          </a:xfrm>
          <a:prstGeom prst="rect">
            <a:avLst/>
          </a:prstGeom>
        </p:spPr>
        <p:txBody>
          <a:bodyPr/>
          <a:lstStyle>
            <a:lvl1pPr>
              <a:lnSpc>
                <a:spcPts val="2100"/>
              </a:lnSpc>
              <a:defRPr sz="1600" b="0" i="0"/>
            </a:lvl1pPr>
            <a:lvl2pPr indent="457200">
              <a:lnSpc>
                <a:spcPts val="2100"/>
              </a:lnSpc>
              <a:defRPr sz="1600" b="0" i="0"/>
            </a:lvl2pPr>
            <a:lvl3pPr marL="0" indent="914400">
              <a:lnSpc>
                <a:spcPts val="2100"/>
              </a:lnSpc>
              <a:buSzTx/>
              <a:buNone/>
              <a:defRPr sz="1600" b="0" i="0"/>
            </a:lvl3pPr>
            <a:lvl4pPr indent="1371600">
              <a:lnSpc>
                <a:spcPts val="2100"/>
              </a:lnSpc>
              <a:defRPr sz="1600" b="0" i="0"/>
            </a:lvl4pPr>
            <a:lvl5pPr indent="1828800">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pic>
        <p:nvPicPr>
          <p:cNvPr id="376" name="image1.jpg" descr="AL_standard_EXE_RGB.jpg"/>
          <p:cNvPicPr/>
          <p:nvPr/>
        </p:nvPicPr>
        <p:blipFill>
          <a:blip r:embed="rId2">
            <a:extLst/>
          </a:blip>
          <a:stretch>
            <a:fillRect/>
          </a:stretch>
        </p:blipFill>
        <p:spPr>
          <a:xfrm>
            <a:off x="414337" y="428389"/>
            <a:ext cx="2727275" cy="720001"/>
          </a:xfrm>
          <a:prstGeom prst="rect">
            <a:avLst/>
          </a:prstGeom>
          <a:ln w="12700">
            <a:miter lim="400000"/>
          </a:ln>
        </p:spPr>
      </p:pic>
      <p:pic>
        <p:nvPicPr>
          <p:cNvPr id="377" name="image2.jpeg" descr="AL_FarVolareMilano_EXE_RGB.jpg"/>
          <p:cNvPicPr/>
          <p:nvPr/>
        </p:nvPicPr>
        <p:blipFill>
          <a:blip r:embed="rId3">
            <a:extLst/>
          </a:blip>
          <a:stretch>
            <a:fillRect/>
          </a:stretch>
        </p:blipFill>
        <p:spPr>
          <a:xfrm>
            <a:off x="423332" y="5862899"/>
            <a:ext cx="1358255" cy="576001"/>
          </a:xfrm>
          <a:prstGeom prst="rect">
            <a:avLst/>
          </a:prstGeom>
          <a:ln w="12700">
            <a:miter lim="400000"/>
          </a:ln>
        </p:spPr>
      </p:pic>
      <p:sp>
        <p:nvSpPr>
          <p:cNvPr id="378" name="Shape 378"/>
          <p:cNvSpPr/>
          <p:nvPr/>
        </p:nvSpPr>
        <p:spPr>
          <a:xfrm>
            <a:off x="442146" y="4698417"/>
            <a:ext cx="8280002" cy="720001"/>
          </a:xfrm>
          <a:prstGeom prst="rect">
            <a:avLst/>
          </a:prstGeom>
          <a:gradFill>
            <a:gsLst>
              <a:gs pos="0">
                <a:srgbClr val="004288"/>
              </a:gs>
              <a:gs pos="90000">
                <a:srgbClr val="1A124D"/>
              </a:gs>
            </a:gsLst>
          </a:gradFill>
          <a:ln w="12700">
            <a:miter lim="400000"/>
          </a:ln>
        </p:spPr>
        <p:txBody>
          <a:bodyPr lIns="0" tIns="0" rIns="0" bIns="0" anchor="ctr"/>
          <a:lstStyle/>
          <a:p>
            <a:pPr lvl="0" algn="ctr">
              <a:defRPr>
                <a:solidFill>
                  <a:srgbClr val="4B92DB"/>
                </a:solidFill>
              </a:defRPr>
            </a:pPr>
            <a:endParaRPr dirty="0"/>
          </a:p>
        </p:txBody>
      </p:sp>
      <p:sp>
        <p:nvSpPr>
          <p:cNvPr id="379" name="Shape 379"/>
          <p:cNvSpPr/>
          <p:nvPr/>
        </p:nvSpPr>
        <p:spPr>
          <a:xfrm>
            <a:off x="423332" y="4732844"/>
            <a:ext cx="2878669" cy="27613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b">
            <a:spAutoFit/>
          </a:bodyPr>
          <a:lstStyle>
            <a:lvl1pPr>
              <a:lnSpc>
                <a:spcPts val="1500"/>
              </a:lnSpc>
              <a:defRPr sz="1200">
                <a:solidFill>
                  <a:srgbClr val="FFFFFF"/>
                </a:solidFill>
              </a:defRPr>
            </a:lvl1pPr>
          </a:lstStyle>
          <a:p>
            <a:pPr lvl="0">
              <a:defRPr sz="1800">
                <a:solidFill>
                  <a:srgbClr val="000000"/>
                </a:solidFill>
              </a:defRPr>
            </a:pPr>
            <a:r>
              <a:rPr sz="1200" dirty="0">
                <a:solidFill>
                  <a:srgbClr val="FFFFFF"/>
                </a:solidFill>
              </a:rPr>
              <a:t>Speaker</a:t>
            </a:r>
          </a:p>
        </p:txBody>
      </p:sp>
    </p:spTree>
  </p:cSld>
  <p:clrMapOvr>
    <a:masterClrMapping/>
  </p:clrMapOvr>
  <p:transition spd="med"/>
</p:sldLayout>
</file>

<file path=ppt/slideLayouts/slideLayout94.xml><?xml version="1.0" encoding="utf-8"?>
<p:sldLayout xmlns:a="http://schemas.openxmlformats.org/drawingml/2006/main" xmlns:r="http://schemas.openxmlformats.org/officeDocument/2006/relationships" xmlns:p="http://schemas.openxmlformats.org/presentationml/2006/main" type="tx">
  <p:cSld name="AL_Separatore1">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sp>
        <p:nvSpPr>
          <p:cNvPr id="381" name="Shape 381"/>
          <p:cNvSpPr>
            <a:spLocks noGrp="1"/>
          </p:cNvSpPr>
          <p:nvPr>
            <p:ph type="title"/>
          </p:nvPr>
        </p:nvSpPr>
        <p:spPr>
          <a:xfrm>
            <a:off x="406400" y="2989451"/>
            <a:ext cx="8417746" cy="704846"/>
          </a:xfrm>
          <a:prstGeom prst="rect">
            <a:avLst/>
          </a:prstGeom>
        </p:spPr>
        <p:txBody>
          <a:bodyPr/>
          <a:lstStyle>
            <a:lvl1pPr>
              <a:lnSpc>
                <a:spcPts val="4400"/>
              </a:lnSpc>
              <a:defRPr>
                <a:solidFill>
                  <a:srgbClr val="FFFFFF"/>
                </a:solidFill>
              </a:defRPr>
            </a:lvl1pPr>
          </a:lstStyle>
          <a:p>
            <a:pPr lvl="0">
              <a:defRPr sz="1800">
                <a:solidFill>
                  <a:srgbClr val="000000"/>
                </a:solidFill>
              </a:defRPr>
            </a:pPr>
            <a:r>
              <a:rPr sz="4300">
                <a:solidFill>
                  <a:srgbClr val="FFFFFF"/>
                </a:solidFill>
              </a:rPr>
              <a:t>Titolo Testo</a:t>
            </a:r>
          </a:p>
        </p:txBody>
      </p:sp>
      <p:sp>
        <p:nvSpPr>
          <p:cNvPr id="382" name="Shape 382"/>
          <p:cNvSpPr>
            <a:spLocks noGrp="1"/>
          </p:cNvSpPr>
          <p:nvPr>
            <p:ph type="body" idx="1"/>
          </p:nvPr>
        </p:nvSpPr>
        <p:spPr>
          <a:xfrm>
            <a:off x="406400" y="3694296"/>
            <a:ext cx="8417746" cy="2381487"/>
          </a:xfrm>
          <a:prstGeom prst="rect">
            <a:avLst/>
          </a:prstGeom>
        </p:spPr>
        <p:txBody>
          <a:bodyPr/>
          <a:lstStyle>
            <a:lvl1pPr>
              <a:lnSpc>
                <a:spcPts val="2600"/>
              </a:lnSpc>
              <a:defRPr>
                <a:solidFill>
                  <a:srgbClr val="4B92DB"/>
                </a:solidFill>
              </a:defRPr>
            </a:lvl1pPr>
            <a:lvl2pPr>
              <a:lnSpc>
                <a:spcPts val="2600"/>
              </a:lnSpc>
              <a:defRPr>
                <a:solidFill>
                  <a:srgbClr val="4B92DB"/>
                </a:solidFill>
              </a:defRPr>
            </a:lvl2pPr>
            <a:lvl3pPr>
              <a:lnSpc>
                <a:spcPts val="2600"/>
              </a:lnSpc>
              <a:defRPr>
                <a:solidFill>
                  <a:srgbClr val="4B92DB"/>
                </a:solidFill>
              </a:defRPr>
            </a:lvl3pPr>
            <a:lvl4pPr>
              <a:lnSpc>
                <a:spcPts val="2600"/>
              </a:lnSpc>
              <a:defRPr>
                <a:solidFill>
                  <a:srgbClr val="4B92DB"/>
                </a:solidFill>
              </a:defRPr>
            </a:lvl4pPr>
            <a:lvl5pPr>
              <a:lnSpc>
                <a:spcPts val="2600"/>
              </a:lnSpc>
              <a:defRPr>
                <a:solidFill>
                  <a:srgbClr val="4B92DB"/>
                </a:solidFill>
              </a:defRPr>
            </a:lvl5pPr>
          </a:lstStyle>
          <a:p>
            <a:pPr lvl="0">
              <a:defRPr sz="1800" b="0" i="0">
                <a:solidFill>
                  <a:srgbClr val="000000"/>
                </a:solidFill>
              </a:defRPr>
            </a:pPr>
            <a:r>
              <a:rPr sz="2500" b="1" i="1">
                <a:solidFill>
                  <a:srgbClr val="4B92DB"/>
                </a:solidFill>
              </a:rPr>
              <a:t>Corpo livello uno</a:t>
            </a:r>
          </a:p>
          <a:p>
            <a:pPr lvl="1">
              <a:defRPr sz="1800" b="0" i="0">
                <a:solidFill>
                  <a:srgbClr val="000000"/>
                </a:solidFill>
              </a:defRPr>
            </a:pPr>
            <a:r>
              <a:rPr sz="2500" b="1" i="1">
                <a:solidFill>
                  <a:srgbClr val="4B92DB"/>
                </a:solidFill>
              </a:rPr>
              <a:t>Corpo livello due</a:t>
            </a:r>
          </a:p>
          <a:p>
            <a:pPr lvl="2">
              <a:defRPr sz="1800" b="0" i="0">
                <a:solidFill>
                  <a:srgbClr val="000000"/>
                </a:solidFill>
              </a:defRPr>
            </a:pPr>
            <a:r>
              <a:rPr sz="2500" b="1" i="1">
                <a:solidFill>
                  <a:srgbClr val="4B92DB"/>
                </a:solidFill>
              </a:rPr>
              <a:t>Corpo livello tre</a:t>
            </a:r>
          </a:p>
          <a:p>
            <a:pPr lvl="3">
              <a:defRPr sz="1800" b="0" i="0">
                <a:solidFill>
                  <a:srgbClr val="000000"/>
                </a:solidFill>
              </a:defRPr>
            </a:pPr>
            <a:r>
              <a:rPr sz="2500" b="1" i="1">
                <a:solidFill>
                  <a:srgbClr val="4B92DB"/>
                </a:solidFill>
              </a:rPr>
              <a:t>Corpo livello quattro</a:t>
            </a:r>
          </a:p>
          <a:p>
            <a:pPr lvl="4">
              <a:defRPr sz="1800" b="0" i="0">
                <a:solidFill>
                  <a:srgbClr val="000000"/>
                </a:solidFill>
              </a:defRPr>
            </a:pPr>
            <a:r>
              <a:rPr sz="2500" b="1" i="1">
                <a:solidFill>
                  <a:srgbClr val="4B92DB"/>
                </a:solidFill>
              </a:rPr>
              <a:t>Livello 5</a:t>
            </a:r>
          </a:p>
        </p:txBody>
      </p:sp>
    </p:spTree>
  </p:cSld>
  <p:clrMapOvr>
    <a:masterClrMapping/>
  </p:clrMapOvr>
  <p:transition spd="med"/>
</p:sldLayout>
</file>

<file path=ppt/slideLayouts/slideLayout95.xml><?xml version="1.0" encoding="utf-8"?>
<p:sldLayout xmlns:a="http://schemas.openxmlformats.org/drawingml/2006/main" xmlns:r="http://schemas.openxmlformats.org/officeDocument/2006/relationships" xmlns:p="http://schemas.openxmlformats.org/presentationml/2006/main" type="tx">
  <p:cSld name="AL_Separatore2">
    <p:bg>
      <p:bgPr>
        <a:solidFill>
          <a:srgbClr val="4B92DB"/>
        </a:solidFill>
        <a:effectLst/>
      </p:bgPr>
    </p:bg>
    <p:spTree>
      <p:nvGrpSpPr>
        <p:cNvPr id="1" name=""/>
        <p:cNvGrpSpPr/>
        <p:nvPr/>
      </p:nvGrpSpPr>
      <p:grpSpPr>
        <a:xfrm>
          <a:off x="0" y="0"/>
          <a:ext cx="0" cy="0"/>
          <a:chOff x="0" y="0"/>
          <a:chExt cx="0" cy="0"/>
        </a:xfrm>
      </p:grpSpPr>
      <p:sp>
        <p:nvSpPr>
          <p:cNvPr id="384" name="Shape 384"/>
          <p:cNvSpPr>
            <a:spLocks noGrp="1"/>
          </p:cNvSpPr>
          <p:nvPr>
            <p:ph type="title"/>
          </p:nvPr>
        </p:nvSpPr>
        <p:spPr>
          <a:xfrm>
            <a:off x="403224" y="3025363"/>
            <a:ext cx="8420921" cy="3076576"/>
          </a:xfrm>
          <a:prstGeom prst="rect">
            <a:avLst/>
          </a:prstGeom>
        </p:spPr>
        <p:txBody>
          <a:bodyPr/>
          <a:lstStyle>
            <a:lvl1pPr>
              <a:defRPr cap="all">
                <a:solidFill>
                  <a:srgbClr val="FFFFFF"/>
                </a:solidFill>
              </a:defRPr>
            </a:lvl1pPr>
          </a:lstStyle>
          <a:p>
            <a:pPr lvl="0">
              <a:defRPr sz="1800" cap="none">
                <a:solidFill>
                  <a:srgbClr val="000000"/>
                </a:solidFill>
              </a:defRPr>
            </a:pPr>
            <a:r>
              <a:rPr sz="4300" cap="all">
                <a:solidFill>
                  <a:srgbClr val="FFFFFF"/>
                </a:solidFill>
              </a:rPr>
              <a:t>Titolo Testo</a:t>
            </a:r>
          </a:p>
        </p:txBody>
      </p:sp>
      <p:sp>
        <p:nvSpPr>
          <p:cNvPr id="385" name="Shape 385"/>
          <p:cNvSpPr>
            <a:spLocks noGrp="1"/>
          </p:cNvSpPr>
          <p:nvPr>
            <p:ph type="body" idx="1"/>
          </p:nvPr>
        </p:nvSpPr>
        <p:spPr>
          <a:xfrm>
            <a:off x="406400" y="2437695"/>
            <a:ext cx="8417746" cy="587669"/>
          </a:xfrm>
          <a:prstGeom prst="rect">
            <a:avLst/>
          </a:prstGeom>
        </p:spPr>
        <p:txBody>
          <a:bodyPr/>
          <a:lstStyle>
            <a:lvl1pPr>
              <a:lnSpc>
                <a:spcPts val="2600"/>
              </a:lnSpc>
            </a:lvl1pPr>
            <a:lvl2pPr indent="457200">
              <a:lnSpc>
                <a:spcPts val="2600"/>
              </a:lnSpc>
            </a:lvl2pPr>
            <a:lvl3pPr marL="0" indent="914400">
              <a:lnSpc>
                <a:spcPts val="2600"/>
              </a:lnSpc>
              <a:buSzTx/>
              <a:buNone/>
            </a:lvl3pPr>
            <a:lvl4pPr indent="1371600">
              <a:lnSpc>
                <a:spcPts val="2600"/>
              </a:lnSpc>
            </a:lvl4pPr>
            <a:lvl5pPr indent="1828800">
              <a:lnSpc>
                <a:spcPts val="2600"/>
              </a:lnSpc>
            </a:lvl5p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Tree>
  </p:cSld>
  <p:clrMapOvr>
    <a:masterClrMapping/>
  </p:clrMapOvr>
  <p:transition spd="med"/>
</p:sldLayout>
</file>

<file path=ppt/slideLayouts/slideLayout96.xml><?xml version="1.0" encoding="utf-8"?>
<p:sldLayout xmlns:a="http://schemas.openxmlformats.org/drawingml/2006/main" xmlns:r="http://schemas.openxmlformats.org/officeDocument/2006/relationships" xmlns:p="http://schemas.openxmlformats.org/presentationml/2006/main" type="tx">
  <p:cSld name="AL_Separatore3">
    <p:bg>
      <p:bgPr>
        <a:gradFill flip="none" rotWithShape="1">
          <a:gsLst>
            <a:gs pos="40000">
              <a:srgbClr val="004288"/>
            </a:gs>
            <a:gs pos="90000">
              <a:srgbClr val="1A124D"/>
            </a:gs>
          </a:gsLst>
          <a:lin ang="19200000" scaled="0"/>
        </a:gradFill>
        <a:effectLst/>
      </p:bgPr>
    </p:bg>
    <p:spTree>
      <p:nvGrpSpPr>
        <p:cNvPr id="1" name=""/>
        <p:cNvGrpSpPr/>
        <p:nvPr/>
      </p:nvGrpSpPr>
      <p:grpSpPr>
        <a:xfrm>
          <a:off x="0" y="0"/>
          <a:ext cx="0" cy="0"/>
          <a:chOff x="0" y="0"/>
          <a:chExt cx="0" cy="0"/>
        </a:xfrm>
      </p:grpSpPr>
      <p:pic>
        <p:nvPicPr>
          <p:cNvPr id="387" name="image3.png" descr="AL_standard_EXE_WHITE_RGB.png"/>
          <p:cNvPicPr/>
          <p:nvPr/>
        </p:nvPicPr>
        <p:blipFill>
          <a:blip r:embed="rId2">
            <a:extLst/>
          </a:blip>
          <a:stretch>
            <a:fillRect/>
          </a:stretch>
        </p:blipFill>
        <p:spPr>
          <a:xfrm>
            <a:off x="423745" y="5833169"/>
            <a:ext cx="2321113" cy="612001"/>
          </a:xfrm>
          <a:prstGeom prst="rect">
            <a:avLst/>
          </a:prstGeom>
          <a:ln w="12700">
            <a:miter lim="400000"/>
          </a:ln>
        </p:spPr>
      </p:pic>
    </p:spTree>
  </p:cSld>
  <p:clrMapOvr>
    <a:masterClrMapping/>
  </p:clrMapOvr>
  <p:transition spd="med"/>
</p:sldLayout>
</file>

<file path=ppt/slideLayouts/slideLayout97.xml><?xml version="1.0" encoding="utf-8"?>
<p:sldLayout xmlns:a="http://schemas.openxmlformats.org/drawingml/2006/main" xmlns:r="http://schemas.openxmlformats.org/officeDocument/2006/relationships" xmlns:p="http://schemas.openxmlformats.org/presentationml/2006/main" type="tx">
  <p:cSld name="AL_testo 1">
    <p:spTree>
      <p:nvGrpSpPr>
        <p:cNvPr id="1" name=""/>
        <p:cNvGrpSpPr/>
        <p:nvPr/>
      </p:nvGrpSpPr>
      <p:grpSpPr>
        <a:xfrm>
          <a:off x="0" y="0"/>
          <a:ext cx="0" cy="0"/>
          <a:chOff x="0" y="0"/>
          <a:chExt cx="0" cy="0"/>
        </a:xfrm>
      </p:grpSpPr>
      <p:sp>
        <p:nvSpPr>
          <p:cNvPr id="389" name="Shape 389"/>
          <p:cNvSpPr>
            <a:spLocks noGrp="1"/>
          </p:cNvSpPr>
          <p:nvPr>
            <p:ph type="title"/>
          </p:nvPr>
        </p:nvSpPr>
        <p:spPr>
          <a:prstGeom prst="rect">
            <a:avLst/>
          </a:prstGeom>
        </p:spPr>
        <p:txBody>
          <a:bodyPr/>
          <a:lstStyle/>
          <a:p>
            <a:pPr lvl="0">
              <a:defRPr sz="1800">
                <a:solidFill>
                  <a:srgbClr val="000000"/>
                </a:solidFill>
              </a:defRPr>
            </a:pPr>
            <a:r>
              <a:rPr sz="4300">
                <a:solidFill>
                  <a:srgbClr val="4B92DB"/>
                </a:solidFill>
              </a:rPr>
              <a:t>Titolo Testo</a:t>
            </a:r>
          </a:p>
        </p:txBody>
      </p:sp>
      <p:sp>
        <p:nvSpPr>
          <p:cNvPr id="390" name="Shape 390"/>
          <p:cNvSpPr>
            <a:spLocks noGrp="1"/>
          </p:cNvSpPr>
          <p:nvPr>
            <p:ph type="body" idx="1"/>
          </p:nvPr>
        </p:nvSpPr>
        <p:spPr>
          <a:prstGeom prst="rect">
            <a:avLst/>
          </a:prstGeom>
        </p:spPr>
        <p:txBody>
          <a:body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
        <p:nvSpPr>
          <p:cNvPr id="391" name="Shape 391"/>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98.xml><?xml version="1.0" encoding="utf-8"?>
<p:sldLayout xmlns:a="http://schemas.openxmlformats.org/drawingml/2006/main" xmlns:r="http://schemas.openxmlformats.org/officeDocument/2006/relationships" xmlns:p="http://schemas.openxmlformats.org/presentationml/2006/main" type="tx">
  <p:cSld name="AL_immagine+testo 1">
    <p:spTree>
      <p:nvGrpSpPr>
        <p:cNvPr id="1" name=""/>
        <p:cNvGrpSpPr/>
        <p:nvPr/>
      </p:nvGrpSpPr>
      <p:grpSpPr>
        <a:xfrm>
          <a:off x="0" y="0"/>
          <a:ext cx="0" cy="0"/>
          <a:chOff x="0" y="0"/>
          <a:chExt cx="0" cy="0"/>
        </a:xfrm>
      </p:grpSpPr>
      <p:sp>
        <p:nvSpPr>
          <p:cNvPr id="393" name="Shape 393"/>
          <p:cNvSpPr>
            <a:spLocks noGrp="1"/>
          </p:cNvSpPr>
          <p:nvPr>
            <p:ph type="title"/>
          </p:nvPr>
        </p:nvSpPr>
        <p:spPr>
          <a:xfrm>
            <a:off x="406400" y="412750"/>
            <a:ext cx="8331521" cy="875306"/>
          </a:xfrm>
          <a:prstGeom prst="rect">
            <a:avLst/>
          </a:prstGeom>
        </p:spPr>
        <p:txBody>
          <a:bodyPr/>
          <a:lstStyle/>
          <a:p>
            <a:pPr lvl="0">
              <a:defRPr sz="1800">
                <a:solidFill>
                  <a:srgbClr val="000000"/>
                </a:solidFill>
              </a:defRPr>
            </a:pPr>
            <a:r>
              <a:rPr sz="4300">
                <a:solidFill>
                  <a:srgbClr val="4B92DB"/>
                </a:solidFill>
              </a:rPr>
              <a:t>Titolo Testo</a:t>
            </a:r>
          </a:p>
        </p:txBody>
      </p:sp>
      <p:sp>
        <p:nvSpPr>
          <p:cNvPr id="394" name="Shape 394"/>
          <p:cNvSpPr>
            <a:spLocks noGrp="1"/>
          </p:cNvSpPr>
          <p:nvPr>
            <p:ph type="body" idx="1"/>
          </p:nvPr>
        </p:nvSpPr>
        <p:spPr>
          <a:xfrm>
            <a:off x="6124147" y="1288055"/>
            <a:ext cx="2700001" cy="5569946"/>
          </a:xfrm>
          <a:prstGeom prst="rect">
            <a:avLst/>
          </a:prstGeom>
        </p:spPr>
        <p:txBody>
          <a:bodyPr/>
          <a:lstStyle>
            <a:lvl1pPr>
              <a:lnSpc>
                <a:spcPts val="2100"/>
              </a:lnSpc>
              <a:defRPr sz="1600" b="0" i="0"/>
            </a:lvl1pPr>
            <a:lvl2pPr>
              <a:lnSpc>
                <a:spcPts val="2100"/>
              </a:lnSpc>
              <a:defRPr sz="1600" b="0" i="0"/>
            </a:lvl2pPr>
            <a:lvl3pPr marL="179999" indent="-179999">
              <a:lnSpc>
                <a:spcPts val="2100"/>
              </a:lnSpc>
              <a:defRPr sz="1600" b="0" i="0"/>
            </a:lvl3pPr>
            <a:lvl4pPr>
              <a:lnSpc>
                <a:spcPts val="2100"/>
              </a:lnSpc>
              <a:defRPr sz="1600" b="0" i="0"/>
            </a:lvl4pPr>
            <a:lvl5pPr>
              <a:lnSpc>
                <a:spcPts val="2100"/>
              </a:lnSpc>
              <a:defRPr sz="1600" b="0" i="0"/>
            </a:lvl5pPr>
          </a:lstStyle>
          <a:p>
            <a:pPr lvl="0">
              <a:defRPr sz="1800">
                <a:solidFill>
                  <a:srgbClr val="000000"/>
                </a:solidFill>
              </a:defRPr>
            </a:pPr>
            <a:r>
              <a:rPr sz="1600">
                <a:solidFill>
                  <a:srgbClr val="004288"/>
                </a:solidFill>
              </a:rPr>
              <a:t>Corpo livello uno</a:t>
            </a:r>
          </a:p>
          <a:p>
            <a:pPr lvl="1">
              <a:defRPr sz="1800">
                <a:solidFill>
                  <a:srgbClr val="000000"/>
                </a:solidFill>
              </a:defRPr>
            </a:pPr>
            <a:r>
              <a:rPr sz="1600">
                <a:solidFill>
                  <a:srgbClr val="004288"/>
                </a:solidFill>
              </a:rPr>
              <a:t>Corpo livello due</a:t>
            </a:r>
          </a:p>
          <a:p>
            <a:pPr lvl="2">
              <a:defRPr sz="1800">
                <a:solidFill>
                  <a:srgbClr val="000000"/>
                </a:solidFill>
              </a:defRPr>
            </a:pPr>
            <a:r>
              <a:rPr sz="1600">
                <a:solidFill>
                  <a:srgbClr val="004288"/>
                </a:solidFill>
              </a:rPr>
              <a:t>Corpo livello tre</a:t>
            </a:r>
          </a:p>
          <a:p>
            <a:pPr lvl="3">
              <a:defRPr sz="1800">
                <a:solidFill>
                  <a:srgbClr val="000000"/>
                </a:solidFill>
              </a:defRPr>
            </a:pPr>
            <a:r>
              <a:rPr sz="1600">
                <a:solidFill>
                  <a:srgbClr val="004288"/>
                </a:solidFill>
              </a:rPr>
              <a:t>Corpo livello quattro</a:t>
            </a:r>
          </a:p>
          <a:p>
            <a:pPr lvl="4">
              <a:defRPr sz="1800">
                <a:solidFill>
                  <a:srgbClr val="000000"/>
                </a:solidFill>
              </a:defRPr>
            </a:pPr>
            <a:r>
              <a:rPr sz="1600">
                <a:solidFill>
                  <a:srgbClr val="004288"/>
                </a:solidFill>
              </a:rPr>
              <a:t>Livello 5</a:t>
            </a:r>
          </a:p>
        </p:txBody>
      </p:sp>
      <p:sp>
        <p:nvSpPr>
          <p:cNvPr id="395" name="Shape 395"/>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Layouts/slideLayout99.xml><?xml version="1.0" encoding="utf-8"?>
<p:sldLayout xmlns:a="http://schemas.openxmlformats.org/drawingml/2006/main" xmlns:r="http://schemas.openxmlformats.org/officeDocument/2006/relationships" xmlns:p="http://schemas.openxmlformats.org/presentationml/2006/main" type="tx">
  <p:cSld name="AL_immagine+testo 2">
    <p:spTree>
      <p:nvGrpSpPr>
        <p:cNvPr id="1" name=""/>
        <p:cNvGrpSpPr/>
        <p:nvPr/>
      </p:nvGrpSpPr>
      <p:grpSpPr>
        <a:xfrm>
          <a:off x="0" y="0"/>
          <a:ext cx="0" cy="0"/>
          <a:chOff x="0" y="0"/>
          <a:chExt cx="0" cy="0"/>
        </a:xfrm>
      </p:grpSpPr>
      <p:sp>
        <p:nvSpPr>
          <p:cNvPr id="397" name="Shape 397"/>
          <p:cNvSpPr>
            <a:spLocks noGrp="1"/>
          </p:cNvSpPr>
          <p:nvPr>
            <p:ph type="title"/>
          </p:nvPr>
        </p:nvSpPr>
        <p:spPr>
          <a:xfrm>
            <a:off x="406400" y="412750"/>
            <a:ext cx="8331521" cy="929511"/>
          </a:xfrm>
          <a:prstGeom prst="rect">
            <a:avLst/>
          </a:prstGeom>
        </p:spPr>
        <p:txBody>
          <a:bodyPr/>
          <a:lstStyle/>
          <a:p>
            <a:pPr lvl="0">
              <a:defRPr sz="1800">
                <a:solidFill>
                  <a:srgbClr val="000000"/>
                </a:solidFill>
              </a:defRPr>
            </a:pPr>
            <a:r>
              <a:rPr sz="4300">
                <a:solidFill>
                  <a:srgbClr val="4B92DB"/>
                </a:solidFill>
              </a:rPr>
              <a:t>Titolo Testo</a:t>
            </a:r>
          </a:p>
        </p:txBody>
      </p:sp>
      <p:sp>
        <p:nvSpPr>
          <p:cNvPr id="398" name="Shape 398"/>
          <p:cNvSpPr>
            <a:spLocks noGrp="1"/>
          </p:cNvSpPr>
          <p:nvPr>
            <p:ph type="body" idx="1"/>
          </p:nvPr>
        </p:nvSpPr>
        <p:spPr>
          <a:xfrm>
            <a:off x="406399" y="1309927"/>
            <a:ext cx="4980045" cy="639764"/>
          </a:xfrm>
          <a:prstGeom prst="rect">
            <a:avLst/>
          </a:prstGeom>
        </p:spPr>
        <p:txBody>
          <a:bodyPr anchor="b"/>
          <a:lstStyle>
            <a:lvl1pPr>
              <a:defRPr sz="2000" i="0"/>
            </a:lvl1pPr>
            <a:lvl2pPr indent="457200">
              <a:defRPr sz="2000" i="0"/>
            </a:lvl2pPr>
            <a:lvl3pPr marL="0" indent="914400">
              <a:buSzTx/>
              <a:buNone/>
              <a:defRPr sz="2000" i="0"/>
            </a:lvl3pPr>
            <a:lvl4pPr indent="1371600">
              <a:defRPr sz="2000" i="0"/>
            </a:lvl4pPr>
            <a:lvl5pPr indent="1828800">
              <a:defRPr sz="2000" i="0"/>
            </a:lvl5pPr>
          </a:lstStyle>
          <a:p>
            <a:pPr lvl="0">
              <a:defRPr sz="1800" b="0">
                <a:solidFill>
                  <a:srgbClr val="000000"/>
                </a:solidFill>
              </a:defRPr>
            </a:pPr>
            <a:r>
              <a:rPr sz="2000" b="1">
                <a:solidFill>
                  <a:srgbClr val="004288"/>
                </a:solidFill>
              </a:rPr>
              <a:t>Corpo livello uno</a:t>
            </a:r>
          </a:p>
          <a:p>
            <a:pPr lvl="1">
              <a:defRPr sz="1800" b="0">
                <a:solidFill>
                  <a:srgbClr val="000000"/>
                </a:solidFill>
              </a:defRPr>
            </a:pPr>
            <a:r>
              <a:rPr sz="2000" b="1">
                <a:solidFill>
                  <a:srgbClr val="004288"/>
                </a:solidFill>
              </a:rPr>
              <a:t>Corpo livello due</a:t>
            </a:r>
          </a:p>
          <a:p>
            <a:pPr lvl="2">
              <a:defRPr sz="1800" b="0">
                <a:solidFill>
                  <a:srgbClr val="000000"/>
                </a:solidFill>
              </a:defRPr>
            </a:pPr>
            <a:r>
              <a:rPr sz="2000" b="1">
                <a:solidFill>
                  <a:srgbClr val="004288"/>
                </a:solidFill>
              </a:rPr>
              <a:t>Corpo livello tre</a:t>
            </a:r>
          </a:p>
          <a:p>
            <a:pPr lvl="3">
              <a:defRPr sz="1800" b="0">
                <a:solidFill>
                  <a:srgbClr val="000000"/>
                </a:solidFill>
              </a:defRPr>
            </a:pPr>
            <a:r>
              <a:rPr sz="2000" b="1">
                <a:solidFill>
                  <a:srgbClr val="004288"/>
                </a:solidFill>
              </a:rPr>
              <a:t>Corpo livello quattro</a:t>
            </a:r>
          </a:p>
          <a:p>
            <a:pPr lvl="4">
              <a:defRPr sz="1800" b="0">
                <a:solidFill>
                  <a:srgbClr val="000000"/>
                </a:solidFill>
              </a:defRPr>
            </a:pPr>
            <a:r>
              <a:rPr sz="2000" b="1">
                <a:solidFill>
                  <a:srgbClr val="004288"/>
                </a:solidFill>
              </a:rPr>
              <a:t>Livello 5</a:t>
            </a:r>
          </a:p>
        </p:txBody>
      </p:sp>
      <p:sp>
        <p:nvSpPr>
          <p:cNvPr id="399" name="Shape 399"/>
          <p:cNvSpPr>
            <a:spLocks noGrp="1"/>
          </p:cNvSpPr>
          <p:nvPr>
            <p:ph type="sldNum" sz="quarter" idx="2"/>
          </p:nvPr>
        </p:nvSpPr>
        <p:spPr>
          <a:prstGeom prst="rect">
            <a:avLst/>
          </a:prstGeom>
        </p:spPr>
        <p:txBody>
          <a:bodyPr/>
          <a:lstStyle/>
          <a:p>
            <a:pPr lvl="0"/>
            <a:fld id="{86CB4B4D-7CA3-9044-876B-883B54F8677D}" type="slidenum">
              <a:t>‹N›</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117" Type="http://schemas.openxmlformats.org/officeDocument/2006/relationships/theme" Target="../theme/theme1.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89" Type="http://schemas.openxmlformats.org/officeDocument/2006/relationships/slideLayout" Target="../slideLayouts/slideLayout89.xml"/><Relationship Id="rId112" Type="http://schemas.openxmlformats.org/officeDocument/2006/relationships/slideLayout" Target="../slideLayouts/slideLayout112.xml"/><Relationship Id="rId16" Type="http://schemas.openxmlformats.org/officeDocument/2006/relationships/slideLayout" Target="../slideLayouts/slideLayout16.xml"/><Relationship Id="rId107" Type="http://schemas.openxmlformats.org/officeDocument/2006/relationships/slideLayout" Target="../slideLayouts/slideLayout107.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87" Type="http://schemas.openxmlformats.org/officeDocument/2006/relationships/slideLayout" Target="../slideLayouts/slideLayout87.xml"/><Relationship Id="rId102" Type="http://schemas.openxmlformats.org/officeDocument/2006/relationships/slideLayout" Target="../slideLayouts/slideLayout102.xml"/><Relationship Id="rId110" Type="http://schemas.openxmlformats.org/officeDocument/2006/relationships/slideLayout" Target="../slideLayouts/slideLayout110.xml"/><Relationship Id="rId115" Type="http://schemas.openxmlformats.org/officeDocument/2006/relationships/slideLayout" Target="../slideLayouts/slideLayout115.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90" Type="http://schemas.openxmlformats.org/officeDocument/2006/relationships/slideLayout" Target="../slideLayouts/slideLayout90.xml"/><Relationship Id="rId95" Type="http://schemas.openxmlformats.org/officeDocument/2006/relationships/slideLayout" Target="../slideLayouts/slideLayout95.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100" Type="http://schemas.openxmlformats.org/officeDocument/2006/relationships/slideLayout" Target="../slideLayouts/slideLayout100.xml"/><Relationship Id="rId105" Type="http://schemas.openxmlformats.org/officeDocument/2006/relationships/slideLayout" Target="../slideLayouts/slideLayout105.xml"/><Relationship Id="rId113" Type="http://schemas.openxmlformats.org/officeDocument/2006/relationships/slideLayout" Target="../slideLayouts/slideLayout113.xml"/><Relationship Id="rId118" Type="http://schemas.openxmlformats.org/officeDocument/2006/relationships/image" Target="../media/image1.jpeg"/><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slideLayout" Target="../slideLayouts/slideLayout85.xml"/><Relationship Id="rId93" Type="http://schemas.openxmlformats.org/officeDocument/2006/relationships/slideLayout" Target="../slideLayouts/slideLayout93.xml"/><Relationship Id="rId98" Type="http://schemas.openxmlformats.org/officeDocument/2006/relationships/slideLayout" Target="../slideLayouts/slideLayout9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103" Type="http://schemas.openxmlformats.org/officeDocument/2006/relationships/slideLayout" Target="../slideLayouts/slideLayout103.xml"/><Relationship Id="rId108" Type="http://schemas.openxmlformats.org/officeDocument/2006/relationships/slideLayout" Target="../slideLayouts/slideLayout108.xml"/><Relationship Id="rId116" Type="http://schemas.openxmlformats.org/officeDocument/2006/relationships/slideLayout" Target="../slideLayouts/slideLayout11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88" Type="http://schemas.openxmlformats.org/officeDocument/2006/relationships/slideLayout" Target="../slideLayouts/slideLayout88.xml"/><Relationship Id="rId91" Type="http://schemas.openxmlformats.org/officeDocument/2006/relationships/slideLayout" Target="../slideLayouts/slideLayout91.xml"/><Relationship Id="rId96" Type="http://schemas.openxmlformats.org/officeDocument/2006/relationships/slideLayout" Target="../slideLayouts/slideLayout96.xml"/><Relationship Id="rId111" Type="http://schemas.openxmlformats.org/officeDocument/2006/relationships/slideLayout" Target="../slideLayouts/slideLayout1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6" Type="http://schemas.openxmlformats.org/officeDocument/2006/relationships/slideLayout" Target="../slideLayouts/slideLayout106.xml"/><Relationship Id="rId114" Type="http://schemas.openxmlformats.org/officeDocument/2006/relationships/slideLayout" Target="../slideLayouts/slideLayout114.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86" Type="http://schemas.openxmlformats.org/officeDocument/2006/relationships/slideLayout" Target="../slideLayouts/slideLayout86.xml"/><Relationship Id="rId94" Type="http://schemas.openxmlformats.org/officeDocument/2006/relationships/slideLayout" Target="../slideLayouts/slideLayout94.xml"/><Relationship Id="rId99" Type="http://schemas.openxmlformats.org/officeDocument/2006/relationships/slideLayout" Target="../slideLayouts/slideLayout99.xml"/><Relationship Id="rId101" Type="http://schemas.openxmlformats.org/officeDocument/2006/relationships/slideLayout" Target="../slideLayouts/slideLayout10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109" Type="http://schemas.openxmlformats.org/officeDocument/2006/relationships/slideLayout" Target="../slideLayouts/slideLayout10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97" Type="http://schemas.openxmlformats.org/officeDocument/2006/relationships/slideLayout" Target="../slideLayouts/slideLayout97.xml"/><Relationship Id="rId104" Type="http://schemas.openxmlformats.org/officeDocument/2006/relationships/slideLayout" Target="../slideLayouts/slideLayout104.xml"/><Relationship Id="rId7" Type="http://schemas.openxmlformats.org/officeDocument/2006/relationships/slideLayout" Target="../slideLayouts/slideLayout7.xml"/><Relationship Id="rId71" Type="http://schemas.openxmlformats.org/officeDocument/2006/relationships/slideLayout" Target="../slideLayouts/slideLayout71.xml"/><Relationship Id="rId92" Type="http://schemas.openxmlformats.org/officeDocument/2006/relationships/slideLayout" Target="../slideLayouts/slideLayout92.xml"/><Relationship Id="rId2" Type="http://schemas.openxmlformats.org/officeDocument/2006/relationships/slideLayout" Target="../slideLayouts/slideLayout2.xml"/><Relationship Id="rId2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18"/>
          <a:srcRect/>
          <a:stretch>
            <a:fillRect/>
          </a:stretch>
        </a:blip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403225" y="274638"/>
            <a:ext cx="8420922" cy="1004413"/>
          </a:xfrm>
          <a:prstGeom prst="rect">
            <a:avLst/>
          </a:prstGeom>
          <a:ln w="12700">
            <a:miter lim="400000"/>
          </a:ln>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r>
              <a:rPr sz="4300">
                <a:solidFill>
                  <a:srgbClr val="4B92DB"/>
                </a:solidFill>
              </a:rPr>
              <a:t>Titolo Testo</a:t>
            </a:r>
          </a:p>
        </p:txBody>
      </p:sp>
      <p:sp>
        <p:nvSpPr>
          <p:cNvPr id="3" name="Shape 3"/>
          <p:cNvSpPr>
            <a:spLocks noGrp="1"/>
          </p:cNvSpPr>
          <p:nvPr>
            <p:ph type="body" idx="1"/>
          </p:nvPr>
        </p:nvSpPr>
        <p:spPr>
          <a:xfrm>
            <a:off x="403225" y="1279050"/>
            <a:ext cx="8420922" cy="5578950"/>
          </a:xfrm>
          <a:prstGeom prst="rect">
            <a:avLst/>
          </a:prstGeom>
          <a:ln w="12700">
            <a:miter lim="400000"/>
          </a:ln>
          <a:extLst>
            <a:ext uri="{C572A759-6A51-4108-AA02-DFA0A04FC94B}">
              <ma14:wrappingTextBoxFlag xmlns="" xmlns:ma14="http://schemas.microsoft.com/office/mac/drawingml/2011/main" val="1"/>
            </a:ext>
          </a:extLst>
        </p:spPr>
        <p:txBody>
          <a:bodyPr lIns="0" tIns="0" rIns="0" bIns="0">
            <a:normAutofit/>
          </a:bodyPr>
          <a:lstStyle/>
          <a:p>
            <a:pPr lvl="0">
              <a:defRPr sz="1800" b="0" i="0">
                <a:solidFill>
                  <a:srgbClr val="000000"/>
                </a:solidFill>
              </a:defRPr>
            </a:pPr>
            <a:r>
              <a:rPr sz="2500" b="1" i="1">
                <a:solidFill>
                  <a:srgbClr val="004288"/>
                </a:solidFill>
              </a:rPr>
              <a:t>Corpo livello uno</a:t>
            </a:r>
          </a:p>
          <a:p>
            <a:pPr lvl="1">
              <a:defRPr sz="1800" b="0" i="0">
                <a:solidFill>
                  <a:srgbClr val="000000"/>
                </a:solidFill>
              </a:defRPr>
            </a:pPr>
            <a:r>
              <a:rPr sz="2500" b="1" i="1">
                <a:solidFill>
                  <a:srgbClr val="004288"/>
                </a:solidFill>
              </a:rPr>
              <a:t>Corpo livello due</a:t>
            </a:r>
          </a:p>
          <a:p>
            <a:pPr lvl="2">
              <a:defRPr sz="1800" b="0" i="0">
                <a:solidFill>
                  <a:srgbClr val="000000"/>
                </a:solidFill>
              </a:defRPr>
            </a:pPr>
            <a:r>
              <a:rPr sz="2500" b="1" i="1">
                <a:solidFill>
                  <a:srgbClr val="004288"/>
                </a:solidFill>
              </a:rPr>
              <a:t>Corpo livello tre</a:t>
            </a:r>
          </a:p>
          <a:p>
            <a:pPr lvl="3">
              <a:defRPr sz="1800" b="0" i="0">
                <a:solidFill>
                  <a:srgbClr val="000000"/>
                </a:solidFill>
              </a:defRPr>
            </a:pPr>
            <a:r>
              <a:rPr sz="2500" b="1" i="1">
                <a:solidFill>
                  <a:srgbClr val="004288"/>
                </a:solidFill>
              </a:rPr>
              <a:t>Corpo livello quattro</a:t>
            </a:r>
          </a:p>
          <a:p>
            <a:pPr lvl="4">
              <a:defRPr sz="1800" b="0" i="0">
                <a:solidFill>
                  <a:srgbClr val="000000"/>
                </a:solidFill>
              </a:defRPr>
            </a:pPr>
            <a:r>
              <a:rPr sz="2500" b="1" i="1">
                <a:solidFill>
                  <a:srgbClr val="004288"/>
                </a:solidFill>
              </a:rPr>
              <a:t>Livello 5</a:t>
            </a:r>
          </a:p>
        </p:txBody>
      </p:sp>
      <p:sp>
        <p:nvSpPr>
          <p:cNvPr id="4" name="Shape 4"/>
          <p:cNvSpPr>
            <a:spLocks noGrp="1"/>
          </p:cNvSpPr>
          <p:nvPr>
            <p:ph type="sldNum" sz="quarter" idx="2"/>
          </p:nvPr>
        </p:nvSpPr>
        <p:spPr>
          <a:xfrm>
            <a:off x="6604320" y="6294677"/>
            <a:ext cx="2133601" cy="172815"/>
          </a:xfrm>
          <a:prstGeom prst="rect">
            <a:avLst/>
          </a:prstGeom>
          <a:ln w="12700">
            <a:miter lim="400000"/>
          </a:ln>
        </p:spPr>
        <p:txBody>
          <a:bodyPr lIns="0" tIns="0" rIns="0" bIns="0" anchor="b">
            <a:spAutoFit/>
          </a:bodyPr>
          <a:lstStyle>
            <a:lvl1pPr algn="r">
              <a:defRPr sz="1200">
                <a:solidFill>
                  <a:srgbClr val="4B92DB"/>
                </a:solidFill>
              </a:defRPr>
            </a:lvl1pPr>
          </a:lstStyle>
          <a:p>
            <a:pPr lvl="0"/>
            <a:fld id="{86CB4B4D-7CA3-9044-876B-883B54F8677D}" type="slidenum">
              <a:t>‹N›</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 id="2147483697" r:id="rId49"/>
    <p:sldLayoutId id="2147483698" r:id="rId50"/>
    <p:sldLayoutId id="2147483699" r:id="rId51"/>
    <p:sldLayoutId id="2147483700" r:id="rId52"/>
    <p:sldLayoutId id="2147483701" r:id="rId53"/>
    <p:sldLayoutId id="2147483702" r:id="rId54"/>
    <p:sldLayoutId id="2147483703" r:id="rId55"/>
    <p:sldLayoutId id="2147483704" r:id="rId56"/>
    <p:sldLayoutId id="2147483705" r:id="rId57"/>
    <p:sldLayoutId id="2147483706" r:id="rId58"/>
    <p:sldLayoutId id="2147483707" r:id="rId59"/>
    <p:sldLayoutId id="2147483708" r:id="rId60"/>
    <p:sldLayoutId id="2147483709" r:id="rId61"/>
    <p:sldLayoutId id="2147483710" r:id="rId62"/>
    <p:sldLayoutId id="2147483711" r:id="rId63"/>
    <p:sldLayoutId id="2147483712" r:id="rId64"/>
    <p:sldLayoutId id="2147483713" r:id="rId65"/>
    <p:sldLayoutId id="2147483714" r:id="rId66"/>
    <p:sldLayoutId id="2147483715" r:id="rId67"/>
    <p:sldLayoutId id="2147483716" r:id="rId68"/>
    <p:sldLayoutId id="2147483717" r:id="rId69"/>
    <p:sldLayoutId id="2147483718" r:id="rId70"/>
    <p:sldLayoutId id="2147483719" r:id="rId71"/>
    <p:sldLayoutId id="2147483720" r:id="rId72"/>
    <p:sldLayoutId id="2147483721" r:id="rId73"/>
    <p:sldLayoutId id="2147483722" r:id="rId74"/>
    <p:sldLayoutId id="2147483723" r:id="rId75"/>
    <p:sldLayoutId id="2147483724" r:id="rId76"/>
    <p:sldLayoutId id="2147483725" r:id="rId77"/>
    <p:sldLayoutId id="2147483726" r:id="rId78"/>
    <p:sldLayoutId id="2147483727" r:id="rId79"/>
    <p:sldLayoutId id="2147483728" r:id="rId80"/>
    <p:sldLayoutId id="2147483729" r:id="rId81"/>
    <p:sldLayoutId id="2147483730" r:id="rId82"/>
    <p:sldLayoutId id="2147483731" r:id="rId83"/>
    <p:sldLayoutId id="2147483732" r:id="rId84"/>
    <p:sldLayoutId id="2147483733" r:id="rId85"/>
    <p:sldLayoutId id="2147483734" r:id="rId86"/>
    <p:sldLayoutId id="2147483735" r:id="rId87"/>
    <p:sldLayoutId id="2147483736" r:id="rId88"/>
    <p:sldLayoutId id="2147483737" r:id="rId89"/>
    <p:sldLayoutId id="2147483738" r:id="rId90"/>
    <p:sldLayoutId id="2147483739" r:id="rId91"/>
    <p:sldLayoutId id="2147483740" r:id="rId92"/>
    <p:sldLayoutId id="2147483741" r:id="rId93"/>
    <p:sldLayoutId id="2147483742" r:id="rId94"/>
    <p:sldLayoutId id="2147483743" r:id="rId95"/>
    <p:sldLayoutId id="2147483744" r:id="rId96"/>
    <p:sldLayoutId id="2147483745" r:id="rId97"/>
    <p:sldLayoutId id="2147483746" r:id="rId98"/>
    <p:sldLayoutId id="2147483747" r:id="rId99"/>
    <p:sldLayoutId id="2147483748" r:id="rId100"/>
    <p:sldLayoutId id="2147483749" r:id="rId101"/>
    <p:sldLayoutId id="2147483750" r:id="rId102"/>
    <p:sldLayoutId id="2147483751" r:id="rId103"/>
    <p:sldLayoutId id="2147483752" r:id="rId104"/>
    <p:sldLayoutId id="2147483753" r:id="rId105"/>
    <p:sldLayoutId id="2147483754" r:id="rId106"/>
    <p:sldLayoutId id="2147483755" r:id="rId107"/>
    <p:sldLayoutId id="2147483756" r:id="rId108"/>
    <p:sldLayoutId id="2147483757" r:id="rId109"/>
    <p:sldLayoutId id="2147483758" r:id="rId110"/>
    <p:sldLayoutId id="2147483759" r:id="rId111"/>
    <p:sldLayoutId id="2147483760" r:id="rId112"/>
    <p:sldLayoutId id="2147483761" r:id="rId113"/>
    <p:sldLayoutId id="2147483762" r:id="rId114"/>
    <p:sldLayoutId id="2147483763" r:id="rId115"/>
    <p:sldLayoutId id="2147483764" r:id="rId116"/>
  </p:sldLayoutIdLst>
  <p:transition spd="med"/>
  <p:hf hdr="0" ftr="0" dt="0"/>
  <p:txStyles>
    <p:titleStyle>
      <a:lvl1pPr defTabSz="457200">
        <a:lnSpc>
          <a:spcPts val="4200"/>
        </a:lnSpc>
        <a:defRPr sz="4300">
          <a:solidFill>
            <a:srgbClr val="4B92DB"/>
          </a:solidFill>
          <a:latin typeface="Arial"/>
          <a:ea typeface="Arial"/>
          <a:cs typeface="Arial"/>
          <a:sym typeface="Arial"/>
        </a:defRPr>
      </a:lvl1pPr>
      <a:lvl2pPr defTabSz="457200">
        <a:lnSpc>
          <a:spcPts val="4200"/>
        </a:lnSpc>
        <a:defRPr sz="4300">
          <a:solidFill>
            <a:srgbClr val="4B92DB"/>
          </a:solidFill>
          <a:latin typeface="Arial"/>
          <a:ea typeface="Arial"/>
          <a:cs typeface="Arial"/>
          <a:sym typeface="Arial"/>
        </a:defRPr>
      </a:lvl2pPr>
      <a:lvl3pPr defTabSz="457200">
        <a:lnSpc>
          <a:spcPts val="4200"/>
        </a:lnSpc>
        <a:defRPr sz="4300">
          <a:solidFill>
            <a:srgbClr val="4B92DB"/>
          </a:solidFill>
          <a:latin typeface="Arial"/>
          <a:ea typeface="Arial"/>
          <a:cs typeface="Arial"/>
          <a:sym typeface="Arial"/>
        </a:defRPr>
      </a:lvl3pPr>
      <a:lvl4pPr defTabSz="457200">
        <a:lnSpc>
          <a:spcPts val="4200"/>
        </a:lnSpc>
        <a:defRPr sz="4300">
          <a:solidFill>
            <a:srgbClr val="4B92DB"/>
          </a:solidFill>
          <a:latin typeface="Arial"/>
          <a:ea typeface="Arial"/>
          <a:cs typeface="Arial"/>
          <a:sym typeface="Arial"/>
        </a:defRPr>
      </a:lvl4pPr>
      <a:lvl5pPr defTabSz="457200">
        <a:lnSpc>
          <a:spcPts val="4200"/>
        </a:lnSpc>
        <a:defRPr sz="4300">
          <a:solidFill>
            <a:srgbClr val="4B92DB"/>
          </a:solidFill>
          <a:latin typeface="Arial"/>
          <a:ea typeface="Arial"/>
          <a:cs typeface="Arial"/>
          <a:sym typeface="Arial"/>
        </a:defRPr>
      </a:lvl5pPr>
      <a:lvl6pPr defTabSz="457200">
        <a:lnSpc>
          <a:spcPts val="4200"/>
        </a:lnSpc>
        <a:defRPr sz="4300">
          <a:solidFill>
            <a:srgbClr val="4B92DB"/>
          </a:solidFill>
          <a:latin typeface="Arial"/>
          <a:ea typeface="Arial"/>
          <a:cs typeface="Arial"/>
          <a:sym typeface="Arial"/>
        </a:defRPr>
      </a:lvl6pPr>
      <a:lvl7pPr defTabSz="457200">
        <a:lnSpc>
          <a:spcPts val="4200"/>
        </a:lnSpc>
        <a:defRPr sz="4300">
          <a:solidFill>
            <a:srgbClr val="4B92DB"/>
          </a:solidFill>
          <a:latin typeface="Arial"/>
          <a:ea typeface="Arial"/>
          <a:cs typeface="Arial"/>
          <a:sym typeface="Arial"/>
        </a:defRPr>
      </a:lvl7pPr>
      <a:lvl8pPr defTabSz="457200">
        <a:lnSpc>
          <a:spcPts val="4200"/>
        </a:lnSpc>
        <a:defRPr sz="4300">
          <a:solidFill>
            <a:srgbClr val="4B92DB"/>
          </a:solidFill>
          <a:latin typeface="Arial"/>
          <a:ea typeface="Arial"/>
          <a:cs typeface="Arial"/>
          <a:sym typeface="Arial"/>
        </a:defRPr>
      </a:lvl8pPr>
      <a:lvl9pPr defTabSz="457200">
        <a:lnSpc>
          <a:spcPts val="4200"/>
        </a:lnSpc>
        <a:defRPr sz="4300">
          <a:solidFill>
            <a:srgbClr val="4B92DB"/>
          </a:solidFill>
          <a:latin typeface="Arial"/>
          <a:ea typeface="Arial"/>
          <a:cs typeface="Arial"/>
          <a:sym typeface="Arial"/>
        </a:defRPr>
      </a:lvl9pPr>
    </p:titleStyle>
    <p:bodyStyle>
      <a:lvl1pPr defTabSz="457200">
        <a:lnSpc>
          <a:spcPts val="2400"/>
        </a:lnSpc>
        <a:defRPr sz="2500" b="1" i="1">
          <a:solidFill>
            <a:srgbClr val="004288"/>
          </a:solidFill>
          <a:latin typeface="Arial"/>
          <a:ea typeface="Arial"/>
          <a:cs typeface="Arial"/>
          <a:sym typeface="Arial"/>
        </a:defRPr>
      </a:lvl1pPr>
      <a:lvl2pPr defTabSz="457200">
        <a:lnSpc>
          <a:spcPts val="2400"/>
        </a:lnSpc>
        <a:defRPr sz="2500" b="1" i="1">
          <a:solidFill>
            <a:srgbClr val="004288"/>
          </a:solidFill>
          <a:latin typeface="Arial"/>
          <a:ea typeface="Arial"/>
          <a:cs typeface="Arial"/>
          <a:sym typeface="Arial"/>
        </a:defRPr>
      </a:lvl2pPr>
      <a:lvl3pPr marL="281250" indent="-281250" defTabSz="457200">
        <a:lnSpc>
          <a:spcPts val="2400"/>
        </a:lnSpc>
        <a:buSzPct val="100000"/>
        <a:buChar char="•"/>
        <a:defRPr sz="2500" b="1" i="1">
          <a:solidFill>
            <a:srgbClr val="004288"/>
          </a:solidFill>
          <a:latin typeface="Arial"/>
          <a:ea typeface="Arial"/>
          <a:cs typeface="Arial"/>
          <a:sym typeface="Arial"/>
        </a:defRPr>
      </a:lvl3pPr>
      <a:lvl4pPr indent="359999" defTabSz="457200">
        <a:lnSpc>
          <a:spcPts val="2400"/>
        </a:lnSpc>
        <a:defRPr sz="2500" b="1" i="1">
          <a:solidFill>
            <a:srgbClr val="004288"/>
          </a:solidFill>
          <a:latin typeface="Arial"/>
          <a:ea typeface="Arial"/>
          <a:cs typeface="Arial"/>
          <a:sym typeface="Arial"/>
        </a:defRPr>
      </a:lvl4pPr>
      <a:lvl5pPr indent="359999" defTabSz="457200">
        <a:lnSpc>
          <a:spcPts val="2400"/>
        </a:lnSpc>
        <a:defRPr sz="2500" b="1" i="1">
          <a:solidFill>
            <a:srgbClr val="004288"/>
          </a:solidFill>
          <a:latin typeface="Arial"/>
          <a:ea typeface="Arial"/>
          <a:cs typeface="Arial"/>
          <a:sym typeface="Arial"/>
        </a:defRPr>
      </a:lvl5pPr>
      <a:lvl6pPr marL="2603500" indent="-317500" defTabSz="457200">
        <a:lnSpc>
          <a:spcPts val="2400"/>
        </a:lnSpc>
        <a:buSzPct val="100000"/>
        <a:buChar char="•"/>
        <a:defRPr sz="2500" b="1" i="1">
          <a:solidFill>
            <a:srgbClr val="004288"/>
          </a:solidFill>
          <a:latin typeface="Arial"/>
          <a:ea typeface="Arial"/>
          <a:cs typeface="Arial"/>
          <a:sym typeface="Arial"/>
        </a:defRPr>
      </a:lvl6pPr>
      <a:lvl7pPr marL="3060700" indent="-317500" defTabSz="457200">
        <a:lnSpc>
          <a:spcPts val="2400"/>
        </a:lnSpc>
        <a:buSzPct val="100000"/>
        <a:buChar char="•"/>
        <a:defRPr sz="2500" b="1" i="1">
          <a:solidFill>
            <a:srgbClr val="004288"/>
          </a:solidFill>
          <a:latin typeface="Arial"/>
          <a:ea typeface="Arial"/>
          <a:cs typeface="Arial"/>
          <a:sym typeface="Arial"/>
        </a:defRPr>
      </a:lvl7pPr>
      <a:lvl8pPr marL="3517900" indent="-317500" defTabSz="457200">
        <a:lnSpc>
          <a:spcPts val="2400"/>
        </a:lnSpc>
        <a:buSzPct val="100000"/>
        <a:buChar char="•"/>
        <a:defRPr sz="2500" b="1" i="1">
          <a:solidFill>
            <a:srgbClr val="004288"/>
          </a:solidFill>
          <a:latin typeface="Arial"/>
          <a:ea typeface="Arial"/>
          <a:cs typeface="Arial"/>
          <a:sym typeface="Arial"/>
        </a:defRPr>
      </a:lvl8pPr>
      <a:lvl9pPr marL="3975100" indent="-317500" defTabSz="457200">
        <a:lnSpc>
          <a:spcPts val="2400"/>
        </a:lnSpc>
        <a:buSzPct val="100000"/>
        <a:buChar char="•"/>
        <a:defRPr sz="2500" b="1" i="1">
          <a:solidFill>
            <a:srgbClr val="004288"/>
          </a:solidFill>
          <a:latin typeface="Arial"/>
          <a:ea typeface="Arial"/>
          <a:cs typeface="Arial"/>
          <a:sym typeface="Arial"/>
        </a:defRPr>
      </a:lvl9pPr>
    </p:bodyStyle>
    <p:otherStyle>
      <a:lvl1pPr algn="r" defTabSz="457200">
        <a:defRPr sz="1200">
          <a:solidFill>
            <a:schemeClr val="tx1"/>
          </a:solidFill>
          <a:latin typeface="+mn-lt"/>
          <a:ea typeface="+mn-ea"/>
          <a:cs typeface="+mn-cs"/>
          <a:sym typeface="Arial"/>
        </a:defRPr>
      </a:lvl1pPr>
      <a:lvl2pPr indent="457200" algn="r" defTabSz="457200">
        <a:defRPr sz="1200">
          <a:solidFill>
            <a:schemeClr val="tx1"/>
          </a:solidFill>
          <a:latin typeface="+mn-lt"/>
          <a:ea typeface="+mn-ea"/>
          <a:cs typeface="+mn-cs"/>
          <a:sym typeface="Arial"/>
        </a:defRPr>
      </a:lvl2pPr>
      <a:lvl3pPr indent="914400" algn="r" defTabSz="457200">
        <a:defRPr sz="1200">
          <a:solidFill>
            <a:schemeClr val="tx1"/>
          </a:solidFill>
          <a:latin typeface="+mn-lt"/>
          <a:ea typeface="+mn-ea"/>
          <a:cs typeface="+mn-cs"/>
          <a:sym typeface="Arial"/>
        </a:defRPr>
      </a:lvl3pPr>
      <a:lvl4pPr indent="1371600" algn="r" defTabSz="457200">
        <a:defRPr sz="1200">
          <a:solidFill>
            <a:schemeClr val="tx1"/>
          </a:solidFill>
          <a:latin typeface="+mn-lt"/>
          <a:ea typeface="+mn-ea"/>
          <a:cs typeface="+mn-cs"/>
          <a:sym typeface="Arial"/>
        </a:defRPr>
      </a:lvl4pPr>
      <a:lvl5pPr indent="1828800" algn="r" defTabSz="457200">
        <a:defRPr sz="1200">
          <a:solidFill>
            <a:schemeClr val="tx1"/>
          </a:solidFill>
          <a:latin typeface="+mn-lt"/>
          <a:ea typeface="+mn-ea"/>
          <a:cs typeface="+mn-cs"/>
          <a:sym typeface="Arial"/>
        </a:defRPr>
      </a:lvl5pPr>
      <a:lvl6pPr indent="2286000" algn="r" defTabSz="457200">
        <a:defRPr sz="1200">
          <a:solidFill>
            <a:schemeClr val="tx1"/>
          </a:solidFill>
          <a:latin typeface="+mn-lt"/>
          <a:ea typeface="+mn-ea"/>
          <a:cs typeface="+mn-cs"/>
          <a:sym typeface="Arial"/>
        </a:defRPr>
      </a:lvl6pPr>
      <a:lvl7pPr indent="2743200" algn="r" defTabSz="457200">
        <a:defRPr sz="1200">
          <a:solidFill>
            <a:schemeClr val="tx1"/>
          </a:solidFill>
          <a:latin typeface="+mn-lt"/>
          <a:ea typeface="+mn-ea"/>
          <a:cs typeface="+mn-cs"/>
          <a:sym typeface="Arial"/>
        </a:defRPr>
      </a:lvl7pPr>
      <a:lvl8pPr indent="3200400" algn="r" defTabSz="457200">
        <a:defRPr sz="1200">
          <a:solidFill>
            <a:schemeClr val="tx1"/>
          </a:solidFill>
          <a:latin typeface="+mn-lt"/>
          <a:ea typeface="+mn-ea"/>
          <a:cs typeface="+mn-cs"/>
          <a:sym typeface="Arial"/>
        </a:defRPr>
      </a:lvl8pPr>
      <a:lvl9pPr indent="3657600" algn="r" defTabSz="457200">
        <a:defRPr sz="12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 name="Shape 474"/>
          <p:cNvSpPr>
            <a:spLocks noGrp="1"/>
          </p:cNvSpPr>
          <p:nvPr>
            <p:ph type="body" idx="1"/>
          </p:nvPr>
        </p:nvSpPr>
        <p:spPr>
          <a:xfrm>
            <a:off x="507324" y="4997143"/>
            <a:ext cx="6440941" cy="386966"/>
          </a:xfrm>
          <a:prstGeom prst="rect">
            <a:avLst/>
          </a:prstGeom>
        </p:spPr>
        <p:txBody>
          <a:bodyPr>
            <a:normAutofit/>
          </a:bodyPr>
          <a:lstStyle>
            <a:lvl1pPr>
              <a:lnSpc>
                <a:spcPts val="2400"/>
              </a:lnSpc>
              <a:defRPr sz="2200">
                <a:solidFill>
                  <a:srgbClr val="FFFFFF"/>
                </a:solidFill>
              </a:defRPr>
            </a:lvl1pPr>
          </a:lstStyle>
          <a:p>
            <a:pPr lvl="0">
              <a:defRPr sz="1800">
                <a:solidFill>
                  <a:srgbClr val="000000"/>
                </a:solidFill>
              </a:defRPr>
            </a:pPr>
            <a:r>
              <a:rPr sz="2000" dirty="0">
                <a:solidFill>
                  <a:srgbClr val="FFFFFF"/>
                </a:solidFill>
              </a:rPr>
              <a:t>Carmen Giugno - Fisco e Diritto d’Impresa</a:t>
            </a:r>
          </a:p>
        </p:txBody>
      </p:sp>
      <p:sp>
        <p:nvSpPr>
          <p:cNvPr id="475" name="Shape 475"/>
          <p:cNvSpPr/>
          <p:nvPr/>
        </p:nvSpPr>
        <p:spPr>
          <a:xfrm>
            <a:off x="5076056" y="4968543"/>
            <a:ext cx="3426259" cy="307777"/>
          </a:xfrm>
          <a:prstGeom prst="rect">
            <a:avLst/>
          </a:prstGeom>
          <a:ln w="12700">
            <a:miter lim="400000"/>
          </a:ln>
          <a:extLst>
            <a:ext uri="{C572A759-6A51-4108-AA02-DFA0A04FC94B}">
              <ma14:wrappingTextBoxFlag xmlns="" xmlns:ma14="http://schemas.microsoft.com/office/mac/drawingml/2011/main" val="1"/>
            </a:ext>
          </a:extLst>
        </p:spPr>
        <p:txBody>
          <a:bodyPr lIns="0" tIns="0" rIns="0" bIns="0">
            <a:spAutoFit/>
          </a:bodyPr>
          <a:lstStyle/>
          <a:p>
            <a:pPr lvl="0" algn="r">
              <a:lnSpc>
                <a:spcPts val="2400"/>
              </a:lnSpc>
            </a:pPr>
            <a:r>
              <a:rPr lang="it-IT" sz="2000" dirty="0">
                <a:solidFill>
                  <a:srgbClr val="FFFFFF"/>
                </a:solidFill>
              </a:rPr>
              <a:t>6</a:t>
            </a:r>
            <a:r>
              <a:rPr sz="2000" dirty="0">
                <a:solidFill>
                  <a:srgbClr val="FFFFFF"/>
                </a:solidFill>
              </a:rPr>
              <a:t> </a:t>
            </a:r>
            <a:r>
              <a:rPr lang="it-IT" sz="2000" dirty="0">
                <a:solidFill>
                  <a:srgbClr val="FFFFFF"/>
                </a:solidFill>
              </a:rPr>
              <a:t>luglio </a:t>
            </a:r>
            <a:r>
              <a:rPr sz="2000" dirty="0">
                <a:solidFill>
                  <a:srgbClr val="FFFFFF"/>
                </a:solidFill>
              </a:rPr>
              <a:t>201</a:t>
            </a:r>
            <a:r>
              <a:rPr lang="it-IT" sz="2000" dirty="0">
                <a:solidFill>
                  <a:srgbClr val="FFFFFF"/>
                </a:solidFill>
              </a:rPr>
              <a:t>7</a:t>
            </a:r>
            <a:endParaRPr sz="2000" dirty="0">
              <a:solidFill>
                <a:srgbClr val="FFFFFF"/>
              </a:solidFill>
            </a:endParaRPr>
          </a:p>
        </p:txBody>
      </p:sp>
      <p:sp>
        <p:nvSpPr>
          <p:cNvPr id="476" name="Shape 476"/>
          <p:cNvSpPr>
            <a:spLocks noGrp="1"/>
          </p:cNvSpPr>
          <p:nvPr>
            <p:ph type="title"/>
          </p:nvPr>
        </p:nvSpPr>
        <p:spPr>
          <a:xfrm>
            <a:off x="395536" y="1700808"/>
            <a:ext cx="8280002" cy="2127818"/>
          </a:xfrm>
          <a:prstGeom prst="rect">
            <a:avLst/>
          </a:prstGeom>
        </p:spPr>
        <p:txBody>
          <a:bodyPr>
            <a:normAutofit/>
          </a:bodyPr>
          <a:lstStyle/>
          <a:p>
            <a:r>
              <a:rPr lang="it-IT" sz="3600" dirty="0">
                <a:solidFill>
                  <a:srgbClr val="004288"/>
                </a:solidFill>
              </a:rPr>
              <a:t>Agevolazioni fiscali per gli investimenti </a:t>
            </a:r>
            <a:br>
              <a:rPr lang="it-IT" sz="3600" dirty="0">
                <a:solidFill>
                  <a:srgbClr val="004288"/>
                </a:solidFill>
              </a:rPr>
            </a:br>
            <a:r>
              <a:rPr lang="it-IT" sz="3600" dirty="0">
                <a:solidFill>
                  <a:srgbClr val="004288"/>
                </a:solidFill>
              </a:rPr>
              <a:t>in start up innovative</a:t>
            </a:r>
            <a:br>
              <a:rPr lang="it-IT" sz="4000" dirty="0">
                <a:solidFill>
                  <a:srgbClr val="4B92DB"/>
                </a:solidFill>
              </a:rPr>
            </a:br>
            <a:r>
              <a:rPr lang="en-US" sz="2800" dirty="0"/>
              <a:t>Lombardy Open Innovation Day Life Science</a:t>
            </a:r>
            <a:endParaRPr sz="2800" dirty="0">
              <a:solidFill>
                <a:srgbClr val="4B92DB"/>
              </a:solidFill>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7584" y="1628800"/>
            <a:ext cx="7416824" cy="3170099"/>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solidFill>
                  <a:srgbClr val="004288"/>
                </a:solidFill>
              </a:rPr>
              <a:t>I conferimenti da parte di soggetti che </a:t>
            </a:r>
            <a:r>
              <a:rPr lang="it-IT" sz="1600" b="1" u="sng" dirty="0">
                <a:solidFill>
                  <a:srgbClr val="004288"/>
                </a:solidFill>
              </a:rPr>
              <a:t>già possiedono partecipazioni</a:t>
            </a:r>
            <a:r>
              <a:rPr lang="it-IT" sz="1600" b="1" dirty="0">
                <a:solidFill>
                  <a:srgbClr val="C00000"/>
                </a:solidFill>
              </a:rPr>
              <a:t>*</a:t>
            </a:r>
            <a:r>
              <a:rPr lang="it-IT" sz="1600" dirty="0">
                <a:solidFill>
                  <a:srgbClr val="004288"/>
                </a:solidFill>
              </a:rPr>
              <a:t> sono agevolabili purché siano rispettate alcune condizioni:</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1600" b="0" i="0" u="none" strike="noStrike" kern="0" cap="none" spc="0" normalizeH="0" baseline="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l’importo totale degli investimenti agevolati ricevuti dalla start up non devono superare i 15 milioni</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sz="1600" b="0" i="0" u="none" strike="noStrike" kern="0" cap="none" spc="0" normalizeH="0" baseline="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la possibilità di investimento deve essere prevista dal piano aziendale iniziale</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sz="1600" b="0" i="0" u="none" strike="noStrike" kern="0" cap="none" spc="0" normalizeH="0" baseline="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la start up non deve diventare collegata di un’altra impresa</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sz="1600" b="0" i="0" u="none" strike="noStrike" kern="0" cap="none" spc="0" normalizeH="0" baseline="0" noProof="0" dirty="0">
              <a:ln>
                <a:noFill/>
              </a:ln>
              <a:solidFill>
                <a:srgbClr val="004288"/>
              </a:solidFill>
              <a:effectLst/>
              <a:uLnTx/>
              <a:uFillTx/>
            </a:endParaRPr>
          </a:p>
          <a:p>
            <a:pPr marL="266700" marR="0" lvl="0" algn="just" defTabSz="914400" eaLnBrk="1" fontAlgn="auto" latinLnBrk="0" hangingPunct="1">
              <a:lnSpc>
                <a:spcPct val="100000"/>
              </a:lnSpc>
              <a:spcBef>
                <a:spcPts val="0"/>
              </a:spcBef>
              <a:spcAft>
                <a:spcPts val="0"/>
              </a:spcAft>
              <a:buClrTx/>
              <a:buSzTx/>
              <a:tabLst/>
              <a:defRPr/>
            </a:pPr>
            <a:r>
              <a:rPr lang="it-IT" sz="1600" b="1" noProof="0" dirty="0">
                <a:solidFill>
                  <a:srgbClr val="C00000"/>
                </a:solidFill>
              </a:rPr>
              <a:t>* </a:t>
            </a:r>
            <a:r>
              <a:rPr lang="it-IT" sz="1200" dirty="0">
                <a:solidFill>
                  <a:srgbClr val="004288"/>
                </a:solidFill>
              </a:rPr>
              <a:t>Questa regola è contenuta nell’art. 5 del  Decreto 25 febbraio 2016. In precedenza e</a:t>
            </a:r>
            <a:r>
              <a:rPr kumimoji="0" lang="it-IT" sz="1200" b="0" i="0" u="none" strike="noStrike" kern="0" cap="none" spc="0" normalizeH="0" noProof="0" dirty="0">
                <a:ln>
                  <a:noFill/>
                </a:ln>
                <a:solidFill>
                  <a:srgbClr val="004288"/>
                </a:solidFill>
                <a:effectLst/>
                <a:uLnTx/>
                <a:uFillTx/>
              </a:rPr>
              <a:t>rano esclusi dall’agevolazione i conferimenti effettuati dai soggetti che, prima di effettuare l’investimento, già possedevano nella start up una </a:t>
            </a:r>
            <a:r>
              <a:rPr kumimoji="0" lang="it-IT" sz="1200" b="0" i="0" u="sng" strike="noStrike" kern="0" cap="none" spc="0" normalizeH="0" noProof="0" dirty="0">
                <a:ln>
                  <a:noFill/>
                </a:ln>
                <a:solidFill>
                  <a:srgbClr val="004288"/>
                </a:solidFill>
                <a:effectLst/>
                <a:uLnTx/>
                <a:uFillTx/>
              </a:rPr>
              <a:t>partecipazione superiore al 30%</a:t>
            </a:r>
            <a:endParaRPr kumimoji="0" lang="it-IT" sz="1200" b="0" i="0" u="sng" strike="noStrike" kern="0" cap="none" spc="0" normalizeH="0" baseline="0" noProof="0" dirty="0">
              <a:ln>
                <a:noFill/>
              </a:ln>
              <a:solidFill>
                <a:srgbClr val="004288"/>
              </a:solidFill>
              <a:effectLst/>
              <a:uLnTx/>
              <a:uFillTx/>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572" y="741165"/>
            <a:ext cx="504056" cy="4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egnaposto numero diapositiva 1"/>
          <p:cNvSpPr>
            <a:spLocks noGrp="1"/>
          </p:cNvSpPr>
          <p:nvPr>
            <p:ph type="sldNum" sz="quarter" idx="2"/>
          </p:nvPr>
        </p:nvSpPr>
        <p:spPr/>
        <p:txBody>
          <a:bodyPr/>
          <a:lstStyle/>
          <a:p>
            <a:pPr lvl="0"/>
            <a:fld id="{86CB4B4D-7CA3-9044-876B-883B54F8677D}" type="slidenum">
              <a:rPr lang="it-IT" smtClean="0"/>
              <a:t>10</a:t>
            </a:fld>
            <a:endParaRPr lang="it-IT" dirty="0"/>
          </a:p>
        </p:txBody>
      </p:sp>
    </p:spTree>
    <p:extLst>
      <p:ext uri="{BB962C8B-B14F-4D97-AF65-F5344CB8AC3E}">
        <p14:creationId xmlns:p14="http://schemas.microsoft.com/office/powerpoint/2010/main" val="316352248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755576" y="1556792"/>
            <a:ext cx="7488832" cy="3293209"/>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Inizialmente agevolazione «temporanea»: agevolabili solo gli investimenti effettuati negli anni </a:t>
            </a:r>
            <a:r>
              <a:rPr lang="it-IT" sz="1600" b="1" dirty="0">
                <a:solidFill>
                  <a:srgbClr val="004288"/>
                </a:solidFill>
              </a:rPr>
              <a:t>2013</a:t>
            </a:r>
            <a:r>
              <a:rPr lang="it-IT" sz="1600" dirty="0">
                <a:solidFill>
                  <a:srgbClr val="004288"/>
                </a:solidFill>
              </a:rPr>
              <a:t>, </a:t>
            </a:r>
            <a:r>
              <a:rPr lang="it-IT" sz="1600" b="1" dirty="0">
                <a:solidFill>
                  <a:srgbClr val="004288"/>
                </a:solidFill>
              </a:rPr>
              <a:t>2014</a:t>
            </a:r>
            <a:r>
              <a:rPr lang="it-IT" sz="1600" dirty="0">
                <a:solidFill>
                  <a:srgbClr val="004288"/>
                </a:solidFill>
              </a:rPr>
              <a:t>, </a:t>
            </a:r>
            <a:r>
              <a:rPr lang="it-IT" sz="1600" b="1" dirty="0">
                <a:solidFill>
                  <a:srgbClr val="004288"/>
                </a:solidFill>
              </a:rPr>
              <a:t>2015</a:t>
            </a:r>
            <a:r>
              <a:rPr lang="it-IT" sz="1600" dirty="0">
                <a:solidFill>
                  <a:srgbClr val="004288"/>
                </a:solidFill>
              </a:rPr>
              <a:t> e </a:t>
            </a:r>
            <a:r>
              <a:rPr lang="it-IT" sz="1600" b="1" dirty="0">
                <a:solidFill>
                  <a:srgbClr val="004288"/>
                </a:solidFill>
              </a:rPr>
              <a:t>2016</a:t>
            </a:r>
            <a:r>
              <a:rPr lang="it-IT" sz="1600" dirty="0">
                <a:solidFill>
                  <a:srgbClr val="004288"/>
                </a:solidFill>
              </a:rPr>
              <a:t> previa autorizzazione della Commissione europea (Decisioni del 5 dicembre 2013 e del 14 dicembre 2015)</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b="1" dirty="0">
                <a:solidFill>
                  <a:srgbClr val="004288"/>
                </a:solidFill>
              </a:rPr>
              <a:t>Dal 2017</a:t>
            </a:r>
            <a:r>
              <a:rPr lang="it-IT" sz="1600" dirty="0">
                <a:solidFill>
                  <a:srgbClr val="004288"/>
                </a:solidFill>
              </a:rPr>
              <a:t> (Legge di bilancio 2017) l’agevolazione è diventata «strutturale» ed è stata </a:t>
            </a:r>
            <a:r>
              <a:rPr lang="it-IT" sz="1600" u="sng" dirty="0">
                <a:solidFill>
                  <a:srgbClr val="004288"/>
                </a:solidFill>
              </a:rPr>
              <a:t>autorizzata dalla Commissione europea con Decisione del 19.6.2017</a:t>
            </a:r>
            <a:r>
              <a:rPr lang="it-IT" sz="1600" dirty="0">
                <a:solidFill>
                  <a:srgbClr val="004288"/>
                </a:solidFill>
              </a:rPr>
              <a:t>.</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sz="1600" i="0" u="none" strike="noStrike" kern="0" cap="none" spc="0" normalizeH="0" baseline="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i="0" u="none" strike="noStrike" kern="0" cap="none" spc="0" normalizeH="0" baseline="0" noProof="0" dirty="0">
                <a:ln>
                  <a:noFill/>
                </a:ln>
                <a:solidFill>
                  <a:srgbClr val="004288"/>
                </a:solidFill>
                <a:effectLst/>
                <a:uLnTx/>
                <a:uFillTx/>
              </a:rPr>
              <a:t>Sono agevolabili gli investimenti effettuati nei</a:t>
            </a:r>
            <a:r>
              <a:rPr lang="it-IT" sz="1600" dirty="0">
                <a:solidFill>
                  <a:srgbClr val="004288"/>
                </a:solidFill>
              </a:rPr>
              <a:t> </a:t>
            </a:r>
            <a:r>
              <a:rPr lang="it-IT" sz="1600" b="1" dirty="0">
                <a:solidFill>
                  <a:srgbClr val="004288"/>
                </a:solidFill>
              </a:rPr>
              <a:t>5 anni</a:t>
            </a:r>
            <a:r>
              <a:rPr lang="it-IT" sz="1600" dirty="0">
                <a:solidFill>
                  <a:srgbClr val="004288"/>
                </a:solidFill>
              </a:rPr>
              <a:t> di regime agevolato.</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i="0" u="none" strike="noStrike" kern="0" cap="none" spc="0" normalizeH="0" baseline="0" noProof="0" dirty="0">
                <a:ln>
                  <a:noFill/>
                </a:ln>
                <a:solidFill>
                  <a:srgbClr val="004288"/>
                </a:solidFill>
                <a:effectLst/>
                <a:uLnTx/>
                <a:uFillTx/>
              </a:rPr>
              <a:t>Gli investimenti rilevano nel periodo d’imposta in cui avviene</a:t>
            </a:r>
            <a:r>
              <a:rPr kumimoji="0" lang="it-IT" sz="1600" i="0" u="none" strike="noStrike" kern="0" cap="none" spc="0" normalizeH="0" noProof="0" dirty="0">
                <a:ln>
                  <a:noFill/>
                </a:ln>
                <a:solidFill>
                  <a:srgbClr val="004288"/>
                </a:solidFill>
                <a:effectLst/>
                <a:uLnTx/>
                <a:uFillTx/>
              </a:rPr>
              <a:t> il deposito presso il Registro delle imprese dell’atto costitutivo o della delibera di aumento del capitale sociale</a:t>
            </a:r>
            <a:endParaRPr kumimoji="0" lang="it-IT" sz="1600" b="0" i="0" u="none" strike="noStrike" kern="0" cap="none" spc="0" normalizeH="0" baseline="0" noProof="0" dirty="0">
              <a:ln>
                <a:noFill/>
              </a:ln>
              <a:solidFill>
                <a:srgbClr val="004288"/>
              </a:solidFill>
              <a:effectLst/>
              <a:uLnTx/>
              <a:uFillTx/>
            </a:endParaRPr>
          </a:p>
        </p:txBody>
      </p:sp>
      <p:pic>
        <p:nvPicPr>
          <p:cNvPr id="2052" name="Picture 4" descr="alarm clock, holiday, hotel lobby, pika, service, simple, travel, vacation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2772" y="692696"/>
            <a:ext cx="508124" cy="508124"/>
          </a:xfrm>
          <a:prstGeom prst="rect">
            <a:avLst/>
          </a:prstGeom>
          <a:noFill/>
          <a:extLst>
            <a:ext uri="{909E8E84-426E-40DD-AFC4-6F175D3DCCD1}">
              <a14:hiddenFill xmlns:a14="http://schemas.microsoft.com/office/drawing/2010/main">
                <a:solidFill>
                  <a:srgbClr val="FFFFFF"/>
                </a:solidFill>
              </a14:hiddenFill>
            </a:ext>
          </a:extLst>
        </p:spPr>
      </p:pic>
      <p:sp>
        <p:nvSpPr>
          <p:cNvPr id="8" name="Shape 490"/>
          <p:cNvSpPr/>
          <p:nvPr/>
        </p:nvSpPr>
        <p:spPr>
          <a:xfrm>
            <a:off x="1331640" y="808258"/>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Ambito temporale</a:t>
            </a:r>
            <a:endParaRPr b="1" dirty="0">
              <a:solidFill>
                <a:srgbClr val="003373"/>
              </a:solidFill>
            </a:endParaRPr>
          </a:p>
        </p:txBody>
      </p:sp>
      <p:sp>
        <p:nvSpPr>
          <p:cNvPr id="2" name="Segnaposto numero diapositiva 1"/>
          <p:cNvSpPr>
            <a:spLocks noGrp="1"/>
          </p:cNvSpPr>
          <p:nvPr>
            <p:ph type="sldNum" sz="quarter" idx="2"/>
          </p:nvPr>
        </p:nvSpPr>
        <p:spPr/>
        <p:txBody>
          <a:bodyPr/>
          <a:lstStyle/>
          <a:p>
            <a:pPr lvl="0"/>
            <a:fld id="{86CB4B4D-7CA3-9044-876B-883B54F8677D}" type="slidenum">
              <a:rPr lang="it-IT" smtClean="0"/>
              <a:t>11</a:t>
            </a:fld>
            <a:endParaRPr lang="it-IT" dirty="0"/>
          </a:p>
        </p:txBody>
      </p:sp>
    </p:spTree>
    <p:extLst>
      <p:ext uri="{BB962C8B-B14F-4D97-AF65-F5344CB8AC3E}">
        <p14:creationId xmlns:p14="http://schemas.microsoft.com/office/powerpoint/2010/main" val="243160314"/>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686642" y="1628800"/>
            <a:ext cx="7557766" cy="1569660"/>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solidFill>
                  <a:srgbClr val="004288"/>
                </a:solidFill>
              </a:rPr>
              <a:t> Al termine del periodo agevolato di 5 anni la start up innovativa, se continua a caratterizzarsi per una significativa componente di innovazione, può iscriversi alla sezione speciale delle </a:t>
            </a:r>
            <a:r>
              <a:rPr lang="it-IT" sz="1600" b="1" dirty="0">
                <a:solidFill>
                  <a:srgbClr val="004288"/>
                </a:solidFill>
              </a:rPr>
              <a:t>PMI innovative</a:t>
            </a:r>
            <a:r>
              <a:rPr lang="it-IT" sz="1600" dirty="0">
                <a:solidFill>
                  <a:srgbClr val="004288"/>
                </a:solidFill>
              </a:rPr>
              <a:t> alle quali si applicano le stesse agevolazioni fiscali delle start up innovative (D.L. 3/2015, art. 4).</a:t>
            </a:r>
          </a:p>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solidFill>
                  <a:srgbClr val="004288"/>
                </a:solidFill>
              </a:rPr>
              <a:t>Le agevolazioni fiscali per le PMI innovative non sono state però ancora attutate né  autorizzate dalla Commissione europea.</a:t>
            </a:r>
          </a:p>
        </p:txBody>
      </p:sp>
      <p:pic>
        <p:nvPicPr>
          <p:cNvPr id="4" name="image18.png"/>
          <p:cNvPicPr/>
          <p:nvPr/>
        </p:nvPicPr>
        <p:blipFill>
          <a:blip r:embed="rId3">
            <a:extLst/>
          </a:blip>
          <a:stretch>
            <a:fillRect/>
          </a:stretch>
        </p:blipFill>
        <p:spPr>
          <a:xfrm>
            <a:off x="539552" y="764704"/>
            <a:ext cx="720021" cy="588854"/>
          </a:xfrm>
          <a:prstGeom prst="rect">
            <a:avLst/>
          </a:prstGeom>
          <a:ln w="12700">
            <a:miter lim="400000"/>
          </a:ln>
        </p:spPr>
      </p:pic>
      <p:sp>
        <p:nvSpPr>
          <p:cNvPr id="2" name="Segnaposto numero diapositiva 1"/>
          <p:cNvSpPr>
            <a:spLocks noGrp="1"/>
          </p:cNvSpPr>
          <p:nvPr>
            <p:ph type="sldNum" sz="quarter" idx="2"/>
          </p:nvPr>
        </p:nvSpPr>
        <p:spPr/>
        <p:txBody>
          <a:bodyPr/>
          <a:lstStyle/>
          <a:p>
            <a:pPr lvl="0"/>
            <a:fld id="{86CB4B4D-7CA3-9044-876B-883B54F8677D}" type="slidenum">
              <a:rPr lang="it-IT" smtClean="0"/>
              <a:t>12</a:t>
            </a:fld>
            <a:endParaRPr lang="it-IT" dirty="0"/>
          </a:p>
        </p:txBody>
      </p:sp>
    </p:spTree>
    <p:extLst>
      <p:ext uri="{BB962C8B-B14F-4D97-AF65-F5344CB8AC3E}">
        <p14:creationId xmlns:p14="http://schemas.microsoft.com/office/powerpoint/2010/main" val="2077169672"/>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8410" y="1626282"/>
            <a:ext cx="7488006" cy="4278094"/>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baseline="0" noProof="0" dirty="0">
                <a:ln>
                  <a:noFill/>
                </a:ln>
                <a:solidFill>
                  <a:srgbClr val="004288"/>
                </a:solidFill>
                <a:effectLst/>
                <a:uLnTx/>
                <a:uFillTx/>
              </a:rPr>
              <a:t>La</a:t>
            </a:r>
            <a:r>
              <a:rPr lang="it-IT" sz="1600" dirty="0">
                <a:solidFill>
                  <a:srgbClr val="004288"/>
                </a:solidFill>
              </a:rPr>
              <a:t> start up innovativa rilascia agli investitori:</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u</a:t>
            </a:r>
            <a:r>
              <a:rPr lang="it-IT" sz="1600" noProof="0" dirty="0">
                <a:solidFill>
                  <a:srgbClr val="004288"/>
                </a:solidFill>
              </a:rPr>
              <a:t>na </a:t>
            </a:r>
            <a:r>
              <a:rPr kumimoji="0" lang="it-IT" sz="1600" i="0" u="none" strike="noStrike" kern="0" cap="none" spc="0" normalizeH="0" noProof="0" dirty="0">
                <a:ln>
                  <a:noFill/>
                </a:ln>
                <a:solidFill>
                  <a:srgbClr val="004288"/>
                </a:solidFill>
                <a:effectLst/>
                <a:uLnTx/>
                <a:uFillTx/>
              </a:rPr>
              <a:t>certificazione in cui attesta l’</a:t>
            </a:r>
            <a:r>
              <a:rPr kumimoji="0" lang="it-IT" sz="1600" b="1" i="0" u="none" strike="noStrike" kern="0" cap="none" spc="0" normalizeH="0" noProof="0" dirty="0">
                <a:ln>
                  <a:noFill/>
                </a:ln>
                <a:solidFill>
                  <a:srgbClr val="004288"/>
                </a:solidFill>
                <a:effectLst/>
                <a:uLnTx/>
                <a:uFillTx/>
              </a:rPr>
              <a:t>entità dell’investimento</a:t>
            </a:r>
            <a:r>
              <a:rPr kumimoji="0" lang="it-IT" sz="1600" i="0" u="none" strike="noStrike" kern="0" cap="none" spc="0" normalizeH="0" noProof="0" dirty="0">
                <a:ln>
                  <a:noFill/>
                </a:ln>
                <a:solidFill>
                  <a:srgbClr val="004288"/>
                </a:solidFill>
                <a:effectLst/>
                <a:uLnTx/>
                <a:uFillTx/>
              </a:rPr>
              <a:t> e di non avere superato il limite dei </a:t>
            </a:r>
            <a:r>
              <a:rPr kumimoji="0" lang="it-IT" sz="1600" b="1" i="0" u="none" strike="noStrike" kern="0" cap="none" spc="0" normalizeH="0" noProof="0" dirty="0">
                <a:ln>
                  <a:noFill/>
                </a:ln>
                <a:solidFill>
                  <a:srgbClr val="004288"/>
                </a:solidFill>
                <a:effectLst/>
                <a:uLnTx/>
                <a:uFillTx/>
              </a:rPr>
              <a:t>15 € mil</a:t>
            </a:r>
            <a:r>
              <a:rPr kumimoji="0" lang="it-IT" sz="1600" i="0" u="none" strike="noStrike" kern="0" cap="none" spc="0" normalizeH="0" noProof="0" dirty="0">
                <a:ln>
                  <a:noFill/>
                </a:ln>
                <a:solidFill>
                  <a:srgbClr val="004288"/>
                </a:solidFill>
                <a:effectLst/>
                <a:uLnTx/>
                <a:uFillTx/>
              </a:rPr>
              <a:t> di conferimenti ricevuti, entro 60 giorni dal conferimento</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sz="1600" i="0" u="none" strike="noStrike" kern="0" cap="none" spc="0" normalizeH="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c</a:t>
            </a:r>
            <a:r>
              <a:rPr lang="it-IT" sz="1600" baseline="0" dirty="0">
                <a:solidFill>
                  <a:srgbClr val="004288"/>
                </a:solidFill>
              </a:rPr>
              <a:t>opia</a:t>
            </a:r>
            <a:r>
              <a:rPr lang="it-IT" sz="1600" dirty="0">
                <a:solidFill>
                  <a:srgbClr val="004288"/>
                </a:solidFill>
              </a:rPr>
              <a:t> del </a:t>
            </a:r>
            <a:r>
              <a:rPr lang="it-IT" sz="1600" b="1" dirty="0">
                <a:solidFill>
                  <a:srgbClr val="004288"/>
                </a:solidFill>
              </a:rPr>
              <a:t>piano di investimento</a:t>
            </a:r>
            <a:r>
              <a:rPr lang="it-IT" sz="1600" dirty="0">
                <a:solidFill>
                  <a:srgbClr val="004288"/>
                </a:solidFill>
              </a:rPr>
              <a:t> (business plan)</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sz="1600" i="0" u="none" strike="noStrike" kern="0" cap="none" spc="0" normalizeH="0" baseline="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noProof="0" dirty="0">
                <a:solidFill>
                  <a:srgbClr val="004288"/>
                </a:solidFill>
              </a:rPr>
              <a:t>per gli investimenti in start up innovative a vocazione sociale e in start up innovative in ambito energetico, una certificazione in cui attesta l’</a:t>
            </a:r>
            <a:r>
              <a:rPr lang="it-IT" sz="1600" b="1" noProof="0" dirty="0">
                <a:solidFill>
                  <a:srgbClr val="004288"/>
                </a:solidFill>
              </a:rPr>
              <a:t>oggetto</a:t>
            </a:r>
            <a:r>
              <a:rPr lang="it-IT" sz="1600" noProof="0" dirty="0">
                <a:solidFill>
                  <a:srgbClr val="004288"/>
                </a:solidFill>
              </a:rPr>
              <a:t> della propria attività</a:t>
            </a:r>
            <a:endParaRPr kumimoji="0" lang="it-IT" sz="1600" i="0" u="none" strike="noStrike" kern="0" cap="none" spc="0" normalizeH="0" baseline="0" noProof="0" dirty="0">
              <a:ln>
                <a:noFill/>
              </a:ln>
              <a:solidFill>
                <a:srgbClr val="004288"/>
              </a:solidFill>
              <a:effectLst/>
              <a:uLnTx/>
              <a:uFillTx/>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b="0" dirty="0">
              <a:solidFill>
                <a:srgbClr val="004288"/>
              </a:solidFill>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baseline="0" noProof="0" dirty="0">
                <a:ln>
                  <a:noFill/>
                </a:ln>
                <a:solidFill>
                  <a:srgbClr val="004288"/>
                </a:solidFill>
                <a:effectLst/>
                <a:uLnTx/>
                <a:uFillTx/>
              </a:rPr>
              <a:t>Se l’investimento viene effettuato indirettamente attraverso</a:t>
            </a:r>
            <a:r>
              <a:rPr kumimoji="0" lang="it-IT" sz="1600" i="0" u="none" strike="noStrike" kern="0" cap="none" spc="0" normalizeH="0" noProof="0" dirty="0">
                <a:ln>
                  <a:noFill/>
                </a:ln>
                <a:solidFill>
                  <a:srgbClr val="004288"/>
                </a:solidFill>
                <a:effectLst/>
                <a:uLnTx/>
                <a:uFillTx/>
              </a:rPr>
              <a:t> un «intermediario qualificato» (OICR o altre società di capitali), tale soggetto deve certificare anche che il </a:t>
            </a:r>
            <a:r>
              <a:rPr kumimoji="0" lang="it-IT" sz="1600" b="1" i="0" u="none" strike="noStrike" kern="0" cap="none" spc="0" normalizeH="0" noProof="0" dirty="0">
                <a:ln>
                  <a:noFill/>
                </a:ln>
                <a:solidFill>
                  <a:srgbClr val="004288"/>
                </a:solidFill>
                <a:effectLst/>
                <a:uLnTx/>
                <a:uFillTx/>
              </a:rPr>
              <a:t>70%</a:t>
            </a:r>
            <a:r>
              <a:rPr kumimoji="0" lang="it-IT" sz="1600" i="0" u="none" strike="noStrike" kern="0" cap="none" spc="0" normalizeH="0" noProof="0" dirty="0">
                <a:ln>
                  <a:noFill/>
                </a:ln>
                <a:solidFill>
                  <a:srgbClr val="004288"/>
                </a:solidFill>
                <a:effectLst/>
                <a:uLnTx/>
                <a:uFillTx/>
              </a:rPr>
              <a:t> dei suoi investimenti è effettuato in start up innovative.</a:t>
            </a:r>
            <a:endParaRPr kumimoji="0" lang="it-IT" sz="1600" i="0" u="none" strike="noStrike" kern="0" cap="none" spc="0" normalizeH="0" baseline="0" noProof="0" dirty="0">
              <a:ln>
                <a:noFill/>
              </a:ln>
              <a:solidFill>
                <a:srgbClr val="004288"/>
              </a:solidFill>
              <a:effectLst/>
              <a:uLnTx/>
              <a:uFillTx/>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b="0" dirty="0">
              <a:solidFill>
                <a:srgbClr val="004288"/>
              </a:solidFill>
            </a:endParaRP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1600" b="0" i="0" u="none" strike="noStrike" kern="0" cap="none" spc="0" normalizeH="0" baseline="0" noProof="0" dirty="0">
              <a:ln>
                <a:noFill/>
              </a:ln>
              <a:solidFill>
                <a:srgbClr val="004288"/>
              </a:solidFill>
              <a:effectLst/>
              <a:uLnTx/>
              <a:uFillTx/>
            </a:endParaRPr>
          </a:p>
        </p:txBody>
      </p:sp>
      <p:sp>
        <p:nvSpPr>
          <p:cNvPr id="7" name="Shape 490"/>
          <p:cNvSpPr/>
          <p:nvPr/>
        </p:nvSpPr>
        <p:spPr>
          <a:xfrm>
            <a:off x="1273747" y="849284"/>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Documentazione da rilasciare agli investitori</a:t>
            </a:r>
            <a:endParaRPr b="1" dirty="0">
              <a:solidFill>
                <a:srgbClr val="003373"/>
              </a:solidFill>
            </a:endParaRPr>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3568" y="620987"/>
            <a:ext cx="590179" cy="5901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egnaposto numero diapositiva 1"/>
          <p:cNvSpPr>
            <a:spLocks noGrp="1"/>
          </p:cNvSpPr>
          <p:nvPr>
            <p:ph type="sldNum" sz="quarter" idx="2"/>
          </p:nvPr>
        </p:nvSpPr>
        <p:spPr/>
        <p:txBody>
          <a:bodyPr/>
          <a:lstStyle/>
          <a:p>
            <a:pPr lvl="0"/>
            <a:fld id="{86CB4B4D-7CA3-9044-876B-883B54F8677D}" type="slidenum">
              <a:rPr lang="it-IT" smtClean="0"/>
              <a:t>13</a:t>
            </a:fld>
            <a:endParaRPr lang="it-IT" dirty="0"/>
          </a:p>
        </p:txBody>
      </p:sp>
    </p:spTree>
    <p:extLst>
      <p:ext uri="{BB962C8B-B14F-4D97-AF65-F5344CB8AC3E}">
        <p14:creationId xmlns:p14="http://schemas.microsoft.com/office/powerpoint/2010/main" val="1874033766"/>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7584" y="1628800"/>
            <a:ext cx="7344816" cy="3539430"/>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baseline="0" noProof="0" dirty="0">
                <a:ln>
                  <a:noFill/>
                </a:ln>
                <a:solidFill>
                  <a:srgbClr val="004288"/>
                </a:solidFill>
                <a:effectLst/>
                <a:uLnTx/>
                <a:uFillTx/>
              </a:rPr>
              <a:t>L’investitore decade dall’agevolazione se </a:t>
            </a:r>
            <a:r>
              <a:rPr kumimoji="0" lang="it-IT" sz="1600" b="1" i="0" u="none" strike="noStrike" kern="0" cap="none" spc="0" normalizeH="0" baseline="0" noProof="0" dirty="0">
                <a:ln>
                  <a:noFill/>
                </a:ln>
                <a:solidFill>
                  <a:srgbClr val="004288"/>
                </a:solidFill>
                <a:effectLst/>
                <a:uLnTx/>
                <a:uFillTx/>
              </a:rPr>
              <a:t>entro 3 anni</a:t>
            </a:r>
            <a:r>
              <a:rPr kumimoji="0" lang="it-IT" sz="1600" i="0" u="none" strike="noStrike" kern="0" cap="none" spc="0" normalizeH="0" baseline="0" noProof="0" dirty="0">
                <a:ln>
                  <a:noFill/>
                </a:ln>
                <a:solidFill>
                  <a:srgbClr val="004288"/>
                </a:solidFill>
                <a:effectLst/>
                <a:uLnTx/>
                <a:uFillTx/>
              </a:rPr>
              <a:t> dall’effettuazione dell’investimento si verifica:</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a:t>
            </a:r>
            <a:r>
              <a:rPr lang="it-IT" sz="1600" b="0" dirty="0">
                <a:solidFill>
                  <a:srgbClr val="004288"/>
                </a:solidFill>
              </a:rPr>
              <a:t>a </a:t>
            </a:r>
            <a:r>
              <a:rPr lang="it-IT" sz="1600" b="1" dirty="0">
                <a:solidFill>
                  <a:srgbClr val="004288"/>
                </a:solidFill>
              </a:rPr>
              <a:t>cessione</a:t>
            </a:r>
            <a:r>
              <a:rPr lang="it-IT" sz="1600" b="0" dirty="0">
                <a:solidFill>
                  <a:srgbClr val="004288"/>
                </a:solidFill>
              </a:rPr>
              <a:t>, anche parziale, a titolo oneroso della partecipazione </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b="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a:t>
            </a:r>
            <a:r>
              <a:rPr kumimoji="0" lang="it-IT" sz="1600" i="0" u="none" strike="noStrike" kern="0" cap="none" spc="0" normalizeH="0" baseline="0" noProof="0" dirty="0">
                <a:ln>
                  <a:noFill/>
                </a:ln>
                <a:solidFill>
                  <a:srgbClr val="004288"/>
                </a:solidFill>
                <a:effectLst/>
                <a:uLnTx/>
                <a:uFillTx/>
              </a:rPr>
              <a:t>a </a:t>
            </a:r>
            <a:r>
              <a:rPr kumimoji="0" lang="it-IT" sz="1600" b="1" i="0" u="none" strike="noStrike" kern="0" cap="none" spc="0" normalizeH="0" baseline="0" noProof="0" dirty="0">
                <a:ln>
                  <a:noFill/>
                </a:ln>
                <a:solidFill>
                  <a:srgbClr val="004288"/>
                </a:solidFill>
                <a:effectLst/>
                <a:uLnTx/>
                <a:uFillTx/>
              </a:rPr>
              <a:t>riduzione del capitale sociale</a:t>
            </a:r>
            <a:r>
              <a:rPr kumimoji="0" lang="it-IT" sz="1600" i="0" u="none" strike="noStrike" kern="0" cap="none" spc="0" normalizeH="0" baseline="0" noProof="0" dirty="0">
                <a:ln>
                  <a:noFill/>
                </a:ln>
                <a:solidFill>
                  <a:srgbClr val="004288"/>
                </a:solidFill>
                <a:effectLst/>
                <a:uLnTx/>
                <a:uFillTx/>
              </a:rPr>
              <a:t> o la ripartizione delle riserve costituite con sovraprezzi di emissione delle azioni o quote delle start up innovative</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b="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i</a:t>
            </a:r>
            <a:r>
              <a:rPr kumimoji="0" lang="it-IT" sz="1600" i="0" u="none" strike="noStrike" kern="0" cap="none" spc="0" normalizeH="0" baseline="0" noProof="0" dirty="0">
                <a:ln>
                  <a:noFill/>
                </a:ln>
                <a:solidFill>
                  <a:srgbClr val="004288"/>
                </a:solidFill>
                <a:effectLst/>
                <a:uLnTx/>
                <a:uFillTx/>
              </a:rPr>
              <a:t>l </a:t>
            </a:r>
            <a:r>
              <a:rPr kumimoji="0" lang="it-IT" sz="1600" b="1" i="0" u="none" strike="noStrike" kern="0" cap="none" spc="0" normalizeH="0" baseline="0" noProof="0" dirty="0">
                <a:ln>
                  <a:noFill/>
                </a:ln>
                <a:solidFill>
                  <a:srgbClr val="004288"/>
                </a:solidFill>
                <a:effectLst/>
                <a:uLnTx/>
                <a:uFillTx/>
              </a:rPr>
              <a:t>recesso</a:t>
            </a:r>
            <a:r>
              <a:rPr kumimoji="0" lang="it-IT" sz="1600" i="0" u="none" strike="noStrike" kern="0" cap="none" spc="0" normalizeH="0" baseline="0" noProof="0" dirty="0">
                <a:ln>
                  <a:noFill/>
                </a:ln>
                <a:solidFill>
                  <a:srgbClr val="004288"/>
                </a:solidFill>
                <a:effectLst/>
                <a:uLnTx/>
                <a:uFillTx/>
              </a:rPr>
              <a:t> o </a:t>
            </a:r>
            <a:r>
              <a:rPr kumimoji="0" lang="it-IT" sz="1600" b="1" i="0" u="none" strike="noStrike" kern="0" cap="none" spc="0" normalizeH="0" baseline="0" noProof="0" dirty="0">
                <a:ln>
                  <a:noFill/>
                </a:ln>
                <a:solidFill>
                  <a:srgbClr val="004288"/>
                </a:solidFill>
                <a:effectLst/>
                <a:uLnTx/>
                <a:uFillTx/>
              </a:rPr>
              <a:t>l’esclusione</a:t>
            </a:r>
            <a:r>
              <a:rPr kumimoji="0" lang="it-IT" sz="1600" i="0" u="none" strike="noStrike" kern="0" cap="none" spc="0" normalizeH="0" baseline="0" noProof="0" dirty="0">
                <a:ln>
                  <a:noFill/>
                </a:ln>
                <a:solidFill>
                  <a:srgbClr val="004288"/>
                </a:solidFill>
                <a:effectLst/>
                <a:uLnTx/>
                <a:uFillTx/>
              </a:rPr>
              <a:t> degli</a:t>
            </a:r>
            <a:r>
              <a:rPr kumimoji="0" lang="it-IT" sz="1600" i="0" u="none" strike="noStrike" kern="0" cap="none" spc="0" normalizeH="0" noProof="0" dirty="0">
                <a:ln>
                  <a:noFill/>
                </a:ln>
                <a:solidFill>
                  <a:srgbClr val="004288"/>
                </a:solidFill>
                <a:effectLst/>
                <a:uLnTx/>
                <a:uFillTx/>
              </a:rPr>
              <a:t> investitori</a:t>
            </a:r>
            <a:endParaRPr kumimoji="0" lang="it-IT" sz="1600" i="0" u="none" strike="noStrike" kern="0" cap="none" spc="0" normalizeH="0" baseline="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b="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a:t>
            </a:r>
            <a:r>
              <a:rPr kumimoji="0" lang="it-IT" sz="1600" i="0" u="none" strike="noStrike" kern="0" cap="none" spc="0" normalizeH="0" baseline="0" noProof="0" dirty="0">
                <a:ln>
                  <a:noFill/>
                </a:ln>
                <a:solidFill>
                  <a:srgbClr val="004288"/>
                </a:solidFill>
                <a:effectLst/>
                <a:uLnTx/>
                <a:uFillTx/>
              </a:rPr>
              <a:t>a perdita da parte della start up innovativa </a:t>
            </a:r>
            <a:r>
              <a:rPr kumimoji="0" lang="it-IT" sz="1600" b="1" i="0" u="none" strike="noStrike" kern="0" cap="none" spc="0" normalizeH="0" baseline="0" noProof="0" dirty="0">
                <a:ln>
                  <a:noFill/>
                </a:ln>
                <a:solidFill>
                  <a:srgbClr val="004288"/>
                </a:solidFill>
                <a:effectLst/>
                <a:uLnTx/>
                <a:uFillTx/>
              </a:rPr>
              <a:t>di uno dei requisiti</a:t>
            </a:r>
            <a:r>
              <a:rPr kumimoji="0" lang="it-IT" sz="1600" i="0" u="none" strike="noStrike" kern="0" cap="none" spc="0" normalizeH="0" baseline="0" noProof="0" dirty="0">
                <a:ln>
                  <a:noFill/>
                </a:ln>
                <a:solidFill>
                  <a:srgbClr val="004288"/>
                </a:solidFill>
                <a:effectLst/>
                <a:uLnTx/>
                <a:uFillTx/>
              </a:rPr>
              <a:t> (cumulativi o alternativi). Non costituisce causa di decadenza dalle agevolazioni fiscali il superamento</a:t>
            </a:r>
            <a:r>
              <a:rPr kumimoji="0" lang="it-IT" sz="1600" i="0" u="none" strike="noStrike" kern="0" cap="none" spc="0" normalizeH="0" noProof="0" dirty="0">
                <a:ln>
                  <a:noFill/>
                </a:ln>
                <a:solidFill>
                  <a:srgbClr val="004288"/>
                </a:solidFill>
                <a:effectLst/>
                <a:uLnTx/>
                <a:uFillTx/>
              </a:rPr>
              <a:t> della soglia dei </a:t>
            </a:r>
            <a:r>
              <a:rPr kumimoji="0" lang="it-IT" sz="1600" i="0" u="none" strike="noStrike" kern="0" cap="none" spc="0" normalizeH="0" baseline="0" noProof="0" dirty="0">
                <a:ln>
                  <a:noFill/>
                </a:ln>
                <a:solidFill>
                  <a:srgbClr val="004288"/>
                </a:solidFill>
                <a:effectLst/>
                <a:uLnTx/>
                <a:uFillTx/>
              </a:rPr>
              <a:t>5 milioni di Valore</a:t>
            </a:r>
            <a:r>
              <a:rPr kumimoji="0" lang="it-IT" sz="1600" i="0" u="none" strike="noStrike" kern="0" cap="none" spc="0" normalizeH="0" noProof="0" dirty="0">
                <a:ln>
                  <a:noFill/>
                </a:ln>
                <a:solidFill>
                  <a:srgbClr val="004288"/>
                </a:solidFill>
                <a:effectLst/>
                <a:uLnTx/>
                <a:uFillTx/>
              </a:rPr>
              <a:t> della produzione </a:t>
            </a:r>
            <a:r>
              <a:rPr kumimoji="0" lang="it-IT" sz="1600" i="0" u="none" strike="noStrike" kern="0" cap="none" spc="0" normalizeH="0" baseline="0" noProof="0" dirty="0">
                <a:ln>
                  <a:noFill/>
                </a:ln>
                <a:solidFill>
                  <a:srgbClr val="004288"/>
                </a:solidFill>
                <a:effectLst/>
                <a:uLnTx/>
                <a:uFillTx/>
              </a:rPr>
              <a:t> e la quotazione su un sistema multilaterale di negoziazione</a:t>
            </a:r>
            <a:endParaRPr kumimoji="0" lang="it-IT" sz="1600" b="0" i="0" u="none" strike="noStrike" kern="0" cap="none" spc="0" normalizeH="0" baseline="0" noProof="0" dirty="0">
              <a:ln>
                <a:noFill/>
              </a:ln>
              <a:solidFill>
                <a:srgbClr val="004288"/>
              </a:solidFill>
              <a:effectLst/>
              <a:uLnTx/>
              <a:uFillTx/>
            </a:endParaRPr>
          </a:p>
        </p:txBody>
      </p:sp>
      <p:pic>
        <p:nvPicPr>
          <p:cNvPr id="4098" name="Picture 2" descr="Immagine correlat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3568" y="692696"/>
            <a:ext cx="570359" cy="570359"/>
          </a:xfrm>
          <a:prstGeom prst="rect">
            <a:avLst/>
          </a:prstGeom>
          <a:noFill/>
          <a:extLst>
            <a:ext uri="{909E8E84-426E-40DD-AFC4-6F175D3DCCD1}">
              <a14:hiddenFill xmlns:a14="http://schemas.microsoft.com/office/drawing/2010/main">
                <a:solidFill>
                  <a:srgbClr val="FFFFFF"/>
                </a:solidFill>
              </a14:hiddenFill>
            </a:ext>
          </a:extLst>
        </p:spPr>
      </p:pic>
      <p:sp>
        <p:nvSpPr>
          <p:cNvPr id="7" name="Shape 490"/>
          <p:cNvSpPr/>
          <p:nvPr/>
        </p:nvSpPr>
        <p:spPr>
          <a:xfrm>
            <a:off x="1334284" y="839375"/>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Decadenza dalle agevolazioni</a:t>
            </a:r>
            <a:endParaRPr b="1" dirty="0">
              <a:solidFill>
                <a:srgbClr val="003373"/>
              </a:solidFill>
            </a:endParaRPr>
          </a:p>
        </p:txBody>
      </p:sp>
      <p:sp>
        <p:nvSpPr>
          <p:cNvPr id="2" name="Segnaposto numero diapositiva 1"/>
          <p:cNvSpPr>
            <a:spLocks noGrp="1"/>
          </p:cNvSpPr>
          <p:nvPr>
            <p:ph type="sldNum" sz="quarter" idx="2"/>
          </p:nvPr>
        </p:nvSpPr>
        <p:spPr/>
        <p:txBody>
          <a:bodyPr/>
          <a:lstStyle/>
          <a:p>
            <a:pPr lvl="0"/>
            <a:fld id="{86CB4B4D-7CA3-9044-876B-883B54F8677D}" type="slidenum">
              <a:rPr lang="it-IT" smtClean="0"/>
              <a:t>14</a:t>
            </a:fld>
            <a:endParaRPr lang="it-IT" dirty="0"/>
          </a:p>
        </p:txBody>
      </p:sp>
    </p:spTree>
    <p:extLst>
      <p:ext uri="{BB962C8B-B14F-4D97-AF65-F5344CB8AC3E}">
        <p14:creationId xmlns:p14="http://schemas.microsoft.com/office/powerpoint/2010/main" val="88754682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490"/>
          <p:cNvSpPr/>
          <p:nvPr/>
        </p:nvSpPr>
        <p:spPr>
          <a:xfrm>
            <a:off x="939250" y="764704"/>
            <a:ext cx="7233150" cy="55399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003373"/>
                </a:solidFill>
              </a:rPr>
              <a:t>Distribuzione start up innovative per tipologia di soci </a:t>
            </a:r>
          </a:p>
          <a:p>
            <a:pPr lvl="0" algn="l" defTabSz="914400"/>
            <a:r>
              <a:rPr lang="it-IT" dirty="0">
                <a:solidFill>
                  <a:srgbClr val="003373"/>
                </a:solidFill>
              </a:rPr>
              <a:t>(su 6.503 start up al 31.10.2016)</a:t>
            </a:r>
            <a:endParaRPr dirty="0">
              <a:solidFill>
                <a:srgbClr val="003373"/>
              </a:solidFill>
            </a:endParaRPr>
          </a:p>
        </p:txBody>
      </p:sp>
      <p:graphicFrame>
        <p:nvGraphicFramePr>
          <p:cNvPr id="5" name="Grafico 4"/>
          <p:cNvGraphicFramePr>
            <a:graphicFrameLocks/>
          </p:cNvGraphicFramePr>
          <p:nvPr>
            <p:extLst>
              <p:ext uri="{D42A27DB-BD31-4B8C-83A1-F6EECF244321}">
                <p14:modId xmlns:p14="http://schemas.microsoft.com/office/powerpoint/2010/main" val="2219485842"/>
              </p:ext>
            </p:extLst>
          </p:nvPr>
        </p:nvGraphicFramePr>
        <p:xfrm>
          <a:off x="917795" y="1628800"/>
          <a:ext cx="7254605" cy="3888432"/>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490"/>
          <p:cNvSpPr/>
          <p:nvPr/>
        </p:nvSpPr>
        <p:spPr>
          <a:xfrm>
            <a:off x="939250" y="5508881"/>
            <a:ext cx="7416824" cy="18466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sz="1200" i="1" dirty="0">
                <a:solidFill>
                  <a:srgbClr val="003373"/>
                </a:solidFill>
              </a:rPr>
              <a:t>Fonte: elaborazione su dati info Camere</a:t>
            </a:r>
            <a:endParaRPr sz="1200" i="1" dirty="0">
              <a:solidFill>
                <a:srgbClr val="003373"/>
              </a:solidFill>
            </a:endParaRPr>
          </a:p>
        </p:txBody>
      </p:sp>
      <p:sp>
        <p:nvSpPr>
          <p:cNvPr id="2" name="Segnaposto numero diapositiva 1"/>
          <p:cNvSpPr>
            <a:spLocks noGrp="1"/>
          </p:cNvSpPr>
          <p:nvPr>
            <p:ph type="sldNum" sz="quarter" idx="2"/>
          </p:nvPr>
        </p:nvSpPr>
        <p:spPr/>
        <p:txBody>
          <a:bodyPr/>
          <a:lstStyle/>
          <a:p>
            <a:pPr lvl="0"/>
            <a:fld id="{86CB4B4D-7CA3-9044-876B-883B54F8677D}" type="slidenum">
              <a:rPr lang="it-IT" smtClean="0"/>
              <a:t>15</a:t>
            </a:fld>
            <a:endParaRPr lang="it-IT" dirty="0"/>
          </a:p>
        </p:txBody>
      </p:sp>
    </p:spTree>
    <p:extLst>
      <p:ext uri="{BB962C8B-B14F-4D97-AF65-F5344CB8AC3E}">
        <p14:creationId xmlns:p14="http://schemas.microsoft.com/office/powerpoint/2010/main" val="934496362"/>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490"/>
          <p:cNvSpPr/>
          <p:nvPr/>
        </p:nvSpPr>
        <p:spPr>
          <a:xfrm>
            <a:off x="975514" y="692696"/>
            <a:ext cx="7243670" cy="55399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003373"/>
                </a:solidFill>
              </a:rPr>
              <a:t>Investimenti agevolati (diretti) di persone fisiche </a:t>
            </a:r>
          </a:p>
          <a:p>
            <a:pPr lvl="0" algn="l" defTabSz="914400"/>
            <a:r>
              <a:rPr lang="it-IT" b="1" dirty="0">
                <a:solidFill>
                  <a:srgbClr val="003373"/>
                </a:solidFill>
              </a:rPr>
              <a:t>e persone giuridiche in start up innovative </a:t>
            </a:r>
            <a:r>
              <a:rPr lang="it-IT" dirty="0">
                <a:solidFill>
                  <a:srgbClr val="003373"/>
                </a:solidFill>
              </a:rPr>
              <a:t>(anni 2013 e 2014)</a:t>
            </a:r>
            <a:endParaRPr dirty="0">
              <a:solidFill>
                <a:srgbClr val="003373"/>
              </a:solidFill>
            </a:endParaRPr>
          </a:p>
        </p:txBody>
      </p:sp>
      <p:sp>
        <p:nvSpPr>
          <p:cNvPr id="6" name="Shape 490"/>
          <p:cNvSpPr/>
          <p:nvPr/>
        </p:nvSpPr>
        <p:spPr>
          <a:xfrm>
            <a:off x="975514" y="5508881"/>
            <a:ext cx="7416824" cy="55399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sz="1200" i="1" dirty="0">
                <a:solidFill>
                  <a:srgbClr val="003373"/>
                </a:solidFill>
              </a:rPr>
              <a:t>Fonte: elaborazione su dati Agenzia delle Entrate.</a:t>
            </a:r>
          </a:p>
          <a:p>
            <a:pPr lvl="0" algn="l" defTabSz="914400"/>
            <a:r>
              <a:rPr lang="it-IT" sz="1200" i="1" dirty="0">
                <a:solidFill>
                  <a:srgbClr val="003373"/>
                </a:solidFill>
              </a:rPr>
              <a:t>Non sono disponibili dati più recenti in quanto l’Agenzia rende pubblici i dati delle dichiarazioni fiscali a distanza di circa 18 mesi dalla chiusura del periodo d’imposta di riferimento.</a:t>
            </a:r>
            <a:endParaRPr sz="1200" i="1" dirty="0">
              <a:solidFill>
                <a:srgbClr val="003373"/>
              </a:solidFill>
            </a:endParaRPr>
          </a:p>
        </p:txBody>
      </p:sp>
      <p:sp>
        <p:nvSpPr>
          <p:cNvPr id="2" name="Segnaposto numero diapositiva 1"/>
          <p:cNvSpPr>
            <a:spLocks noGrp="1"/>
          </p:cNvSpPr>
          <p:nvPr>
            <p:ph type="sldNum" sz="quarter" idx="2"/>
          </p:nvPr>
        </p:nvSpPr>
        <p:spPr/>
        <p:txBody>
          <a:bodyPr/>
          <a:lstStyle/>
          <a:p>
            <a:pPr lvl="0"/>
            <a:fld id="{86CB4B4D-7CA3-9044-876B-883B54F8677D}" type="slidenum">
              <a:rPr lang="it-IT" smtClean="0"/>
              <a:t>16</a:t>
            </a:fld>
            <a:endParaRPr lang="it-IT" dirty="0"/>
          </a:p>
        </p:txBody>
      </p:sp>
      <p:sp>
        <p:nvSpPr>
          <p:cNvPr id="3" name="CasellaDiTesto 2"/>
          <p:cNvSpPr txBox="1"/>
          <p:nvPr/>
        </p:nvSpPr>
        <p:spPr>
          <a:xfrm>
            <a:off x="395536" y="1720068"/>
            <a:ext cx="792088" cy="33855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l" rtl="0" latinLnBrk="1" hangingPunct="0"/>
            <a:r>
              <a:rPr lang="it-IT" sz="1600" dirty="0">
                <a:solidFill>
                  <a:schemeClr val="tx1"/>
                </a:solidFill>
              </a:rPr>
              <a:t>€ mil.</a:t>
            </a:r>
          </a:p>
        </p:txBody>
      </p:sp>
      <p:graphicFrame>
        <p:nvGraphicFramePr>
          <p:cNvPr id="11" name="Grafico 10">
            <a:extLst>
              <a:ext uri="{FF2B5EF4-FFF2-40B4-BE49-F238E27FC236}">
                <a16:creationId xmlns:a16="http://schemas.microsoft.com/office/drawing/2014/main" id="{00000000-0008-0000-0100-000002000000}"/>
              </a:ext>
            </a:extLst>
          </p:cNvPr>
          <p:cNvGraphicFramePr>
            <a:graphicFrameLocks/>
          </p:cNvGraphicFramePr>
          <p:nvPr>
            <p:extLst>
              <p:ext uri="{D42A27DB-BD31-4B8C-83A1-F6EECF244321}">
                <p14:modId xmlns:p14="http://schemas.microsoft.com/office/powerpoint/2010/main" val="2298865296"/>
              </p:ext>
            </p:extLst>
          </p:nvPr>
        </p:nvGraphicFramePr>
        <p:xfrm>
          <a:off x="975514" y="1720068"/>
          <a:ext cx="7243670" cy="3698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9170413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490"/>
          <p:cNvSpPr/>
          <p:nvPr/>
        </p:nvSpPr>
        <p:spPr>
          <a:xfrm>
            <a:off x="952629" y="692696"/>
            <a:ext cx="7416824" cy="55399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003373"/>
                </a:solidFill>
              </a:rPr>
              <a:t>Investimenti agevolati (diretti e indiretti) di persone fisiche </a:t>
            </a:r>
          </a:p>
          <a:p>
            <a:pPr lvl="0" algn="l" defTabSz="914400"/>
            <a:r>
              <a:rPr lang="it-IT" b="1" dirty="0">
                <a:solidFill>
                  <a:srgbClr val="003373"/>
                </a:solidFill>
              </a:rPr>
              <a:t>e persone giuridiche in start up innovative </a:t>
            </a:r>
            <a:r>
              <a:rPr lang="it-IT" dirty="0">
                <a:solidFill>
                  <a:srgbClr val="003373"/>
                </a:solidFill>
              </a:rPr>
              <a:t>(anno 2014)</a:t>
            </a:r>
            <a:endParaRPr dirty="0">
              <a:solidFill>
                <a:srgbClr val="003373"/>
              </a:solidFill>
            </a:endParaRPr>
          </a:p>
        </p:txBody>
      </p:sp>
      <p:sp>
        <p:nvSpPr>
          <p:cNvPr id="6" name="Shape 490"/>
          <p:cNvSpPr/>
          <p:nvPr/>
        </p:nvSpPr>
        <p:spPr>
          <a:xfrm>
            <a:off x="952629" y="5696326"/>
            <a:ext cx="7416824" cy="18466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sz="1200" i="1" dirty="0">
                <a:solidFill>
                  <a:srgbClr val="003373"/>
                </a:solidFill>
              </a:rPr>
              <a:t>Fonte: elaborazione su dati Agenzia delle Entrate. </a:t>
            </a:r>
            <a:endParaRPr sz="1200" i="1" dirty="0">
              <a:solidFill>
                <a:srgbClr val="003373"/>
              </a:solidFill>
            </a:endParaRPr>
          </a:p>
        </p:txBody>
      </p:sp>
      <p:graphicFrame>
        <p:nvGraphicFramePr>
          <p:cNvPr id="5" name="Grafico 4"/>
          <p:cNvGraphicFramePr>
            <a:graphicFrameLocks/>
          </p:cNvGraphicFramePr>
          <p:nvPr>
            <p:extLst>
              <p:ext uri="{D42A27DB-BD31-4B8C-83A1-F6EECF244321}">
                <p14:modId xmlns:p14="http://schemas.microsoft.com/office/powerpoint/2010/main" val="1587441072"/>
              </p:ext>
            </p:extLst>
          </p:nvPr>
        </p:nvGraphicFramePr>
        <p:xfrm>
          <a:off x="946825" y="1715546"/>
          <a:ext cx="7219771" cy="3744416"/>
        </p:xfrm>
        <a:graphic>
          <a:graphicData uri="http://schemas.openxmlformats.org/drawingml/2006/chart">
            <c:chart xmlns:c="http://schemas.openxmlformats.org/drawingml/2006/chart" xmlns:r="http://schemas.openxmlformats.org/officeDocument/2006/relationships" r:id="rId3"/>
          </a:graphicData>
        </a:graphic>
      </p:graphicFrame>
      <p:sp>
        <p:nvSpPr>
          <p:cNvPr id="2" name="Segnaposto numero diapositiva 1"/>
          <p:cNvSpPr>
            <a:spLocks noGrp="1"/>
          </p:cNvSpPr>
          <p:nvPr>
            <p:ph type="sldNum" sz="quarter" idx="2"/>
          </p:nvPr>
        </p:nvSpPr>
        <p:spPr/>
        <p:txBody>
          <a:bodyPr/>
          <a:lstStyle/>
          <a:p>
            <a:pPr lvl="0"/>
            <a:fld id="{86CB4B4D-7CA3-9044-876B-883B54F8677D}" type="slidenum">
              <a:rPr lang="it-IT" smtClean="0"/>
              <a:t>17</a:t>
            </a:fld>
            <a:endParaRPr lang="it-IT" dirty="0"/>
          </a:p>
        </p:txBody>
      </p:sp>
      <p:sp>
        <p:nvSpPr>
          <p:cNvPr id="8" name="CasellaDiTesto 7"/>
          <p:cNvSpPr txBox="1"/>
          <p:nvPr/>
        </p:nvSpPr>
        <p:spPr>
          <a:xfrm>
            <a:off x="395536" y="1715546"/>
            <a:ext cx="864096" cy="338552"/>
          </a:xfrm>
          <a:prstGeom prst="rect">
            <a:avLst/>
          </a:prstGeom>
          <a:noFill/>
          <a:ln w="12700" cap="flat">
            <a:noFill/>
            <a:miter lim="400000"/>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l" rtl="0" latinLnBrk="1" hangingPunct="0"/>
            <a:r>
              <a:rPr lang="it-IT" sz="1600" dirty="0">
                <a:solidFill>
                  <a:schemeClr val="tx1"/>
                </a:solidFill>
              </a:rPr>
              <a:t>€ mil.</a:t>
            </a:r>
          </a:p>
        </p:txBody>
      </p:sp>
    </p:spTree>
    <p:extLst>
      <p:ext uri="{BB962C8B-B14F-4D97-AF65-F5344CB8AC3E}">
        <p14:creationId xmlns:p14="http://schemas.microsoft.com/office/powerpoint/2010/main" val="36491964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03224" y="3025363"/>
            <a:ext cx="8561264" cy="1123717"/>
          </a:xfrm>
        </p:spPr>
        <p:txBody>
          <a:bodyPr>
            <a:normAutofit fontScale="90000"/>
          </a:bodyPr>
          <a:lstStyle/>
          <a:p>
            <a:r>
              <a:rPr lang="it-IT" sz="3600" cap="none" dirty="0"/>
              <a:t>Cessione delle perdite delle start up </a:t>
            </a:r>
            <a:br>
              <a:rPr lang="it-IT" sz="3600" cap="none" dirty="0"/>
            </a:br>
            <a:r>
              <a:rPr lang="it-IT" sz="3600" cap="none" dirty="0"/>
              <a:t>a società «sponsor»</a:t>
            </a:r>
            <a:br>
              <a:rPr lang="it-IT" sz="2200" cap="none" dirty="0"/>
            </a:br>
            <a:r>
              <a:rPr lang="it-IT" sz="2200" cap="none" dirty="0"/>
              <a:t>(Legge di bilancio 2017, art. 1, c. 76-80)</a:t>
            </a:r>
          </a:p>
        </p:txBody>
      </p:sp>
    </p:spTree>
    <p:extLst>
      <p:ext uri="{BB962C8B-B14F-4D97-AF65-F5344CB8AC3E}">
        <p14:creationId xmlns:p14="http://schemas.microsoft.com/office/powerpoint/2010/main" val="2493595883"/>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35165" y="1628800"/>
            <a:ext cx="7409243" cy="3293209"/>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baseline="0" noProof="0" dirty="0">
                <a:ln>
                  <a:noFill/>
                </a:ln>
                <a:solidFill>
                  <a:srgbClr val="004288"/>
                </a:solidFill>
                <a:effectLst/>
                <a:uLnTx/>
                <a:uFillTx/>
              </a:rPr>
              <a:t>Possibilità per le </a:t>
            </a:r>
            <a:r>
              <a:rPr kumimoji="0" lang="it-IT" sz="1600" b="1" i="0" u="none" strike="noStrike" kern="0" cap="none" spc="0" normalizeH="0" baseline="0" noProof="0" dirty="0">
                <a:ln>
                  <a:noFill/>
                </a:ln>
                <a:solidFill>
                  <a:srgbClr val="004288"/>
                </a:solidFill>
                <a:effectLst/>
                <a:uLnTx/>
                <a:uFillTx/>
              </a:rPr>
              <a:t>start</a:t>
            </a:r>
            <a:r>
              <a:rPr kumimoji="0" lang="it-IT" sz="1600" b="1" i="0" u="none" strike="noStrike" kern="0" cap="none" spc="0" normalizeH="0" noProof="0" dirty="0">
                <a:ln>
                  <a:noFill/>
                </a:ln>
                <a:solidFill>
                  <a:srgbClr val="004288"/>
                </a:solidFill>
                <a:effectLst/>
                <a:uLnTx/>
                <a:uFillTx/>
              </a:rPr>
              <a:t> up</a:t>
            </a:r>
            <a:r>
              <a:rPr kumimoji="0" lang="it-IT" sz="1600" i="0" u="none" strike="noStrike" kern="0" cap="none" spc="0" normalizeH="0" noProof="0" dirty="0">
                <a:ln>
                  <a:noFill/>
                </a:ln>
                <a:solidFill>
                  <a:srgbClr val="004288"/>
                </a:solidFill>
                <a:effectLst/>
                <a:uLnTx/>
                <a:uFillTx/>
              </a:rPr>
              <a:t> (</a:t>
            </a:r>
            <a:r>
              <a:rPr lang="it-IT" sz="1600" dirty="0">
                <a:solidFill>
                  <a:srgbClr val="004288"/>
                </a:solidFill>
              </a:rPr>
              <a:t>innovative e non) di </a:t>
            </a:r>
            <a:r>
              <a:rPr lang="it-IT" sz="1600" b="1" dirty="0">
                <a:solidFill>
                  <a:srgbClr val="004288"/>
                </a:solidFill>
              </a:rPr>
              <a:t>cedere</a:t>
            </a:r>
            <a:r>
              <a:rPr lang="it-IT" sz="1600" dirty="0">
                <a:solidFill>
                  <a:srgbClr val="004288"/>
                </a:solidFill>
              </a:rPr>
              <a:t>, dietro </a:t>
            </a:r>
            <a:r>
              <a:rPr lang="it-IT" sz="1600" b="1" dirty="0">
                <a:solidFill>
                  <a:srgbClr val="004288"/>
                </a:solidFill>
              </a:rPr>
              <a:t>remunerazione</a:t>
            </a:r>
            <a:r>
              <a:rPr lang="it-IT" sz="1600" dirty="0">
                <a:solidFill>
                  <a:srgbClr val="004288"/>
                </a:solidFill>
              </a:rPr>
              <a:t>, le </a:t>
            </a:r>
            <a:r>
              <a:rPr lang="it-IT" sz="1600" b="1" dirty="0">
                <a:solidFill>
                  <a:srgbClr val="004288"/>
                </a:solidFill>
              </a:rPr>
              <a:t>perdite</a:t>
            </a:r>
            <a:r>
              <a:rPr lang="it-IT" sz="1600" dirty="0">
                <a:solidFill>
                  <a:srgbClr val="004288"/>
                </a:solidFill>
              </a:rPr>
              <a:t> realizzate nei primi tre esercizi a </a:t>
            </a:r>
            <a:r>
              <a:rPr kumimoji="0" lang="it-IT" sz="1600" i="0" u="none" strike="noStrike" kern="0" cap="none" spc="0" normalizeH="0" baseline="0" noProof="0" dirty="0">
                <a:ln>
                  <a:noFill/>
                </a:ln>
                <a:solidFill>
                  <a:srgbClr val="004288"/>
                </a:solidFill>
                <a:effectLst/>
                <a:uLnTx/>
                <a:uFillTx/>
              </a:rPr>
              <a:t>società quotate che hanno nelle stesse start up partecipazioni almeno pari al 20%</a:t>
            </a:r>
            <a:r>
              <a:rPr kumimoji="0" lang="it-IT" sz="1600" i="0" u="none" strike="noStrike" kern="0" cap="none" spc="0" normalizeH="0" noProof="0" dirty="0">
                <a:ln>
                  <a:noFill/>
                </a:ln>
                <a:solidFill>
                  <a:srgbClr val="004288"/>
                </a:solidFill>
                <a:effectLst/>
                <a:uLnTx/>
                <a:uFillTx/>
              </a:rPr>
              <a:t> del capitale sociale (c.d. </a:t>
            </a:r>
            <a:r>
              <a:rPr lang="it-IT" sz="1600" dirty="0">
                <a:solidFill>
                  <a:srgbClr val="004288"/>
                </a:solidFill>
              </a:rPr>
              <a:t>«</a:t>
            </a:r>
            <a:r>
              <a:rPr lang="it-IT" sz="1600" b="1" dirty="0">
                <a:solidFill>
                  <a:srgbClr val="004288"/>
                </a:solidFill>
              </a:rPr>
              <a:t>s</a:t>
            </a:r>
            <a:r>
              <a:rPr kumimoji="0" lang="it-IT" sz="1600" b="1" i="0" u="none" strike="noStrike" kern="0" cap="none" spc="0" normalizeH="0" noProof="0" dirty="0">
                <a:ln>
                  <a:noFill/>
                </a:ln>
                <a:solidFill>
                  <a:srgbClr val="004288"/>
                </a:solidFill>
                <a:effectLst/>
                <a:uLnTx/>
                <a:uFillTx/>
              </a:rPr>
              <a:t>ocietà sponsor</a:t>
            </a:r>
            <a:r>
              <a:rPr kumimoji="0" lang="it-IT" sz="1600" i="0" u="none" strike="noStrike" kern="0" cap="none" spc="0" normalizeH="0" noProof="0" dirty="0">
                <a:ln>
                  <a:noFill/>
                </a:ln>
                <a:solidFill>
                  <a:srgbClr val="004288"/>
                </a:solidFill>
                <a:effectLst/>
                <a:uLnTx/>
                <a:uFillTx/>
              </a:rPr>
              <a:t>»).</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baseline="0" dirty="0">
              <a:solidFill>
                <a:srgbClr val="004288"/>
              </a:solidFill>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noProof="0" dirty="0">
                <a:ln>
                  <a:noFill/>
                </a:ln>
                <a:solidFill>
                  <a:srgbClr val="004288"/>
                </a:solidFill>
                <a:effectLst/>
                <a:uLnTx/>
                <a:uFillTx/>
              </a:rPr>
              <a:t>Come riportato nella Relazione tecnica alla Legge di bilancio 2017, la </a:t>
            </a:r>
            <a:r>
              <a:rPr kumimoji="0" lang="it-IT" sz="1600" b="1" i="0" u="none" strike="noStrike" kern="0" cap="none" spc="0" normalizeH="0" noProof="0" dirty="0">
                <a:ln>
                  <a:noFill/>
                </a:ln>
                <a:solidFill>
                  <a:srgbClr val="004288"/>
                </a:solidFill>
                <a:effectLst/>
                <a:uLnTx/>
                <a:uFillTx/>
              </a:rPr>
              <a:t>finalità</a:t>
            </a:r>
            <a:r>
              <a:rPr kumimoji="0" lang="it-IT" sz="1600" i="0" u="none" strike="noStrike" kern="0" cap="none" spc="0" normalizeH="0" noProof="0" dirty="0">
                <a:ln>
                  <a:noFill/>
                </a:ln>
                <a:solidFill>
                  <a:srgbClr val="004288"/>
                </a:solidFill>
                <a:effectLst/>
                <a:uLnTx/>
                <a:uFillTx/>
              </a:rPr>
              <a:t> della norma è stimolare il mercato italiano dei capitali.</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rgbClr val="004288"/>
              </a:solidFill>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solidFill>
                  <a:srgbClr val="004288"/>
                </a:solidFill>
              </a:rPr>
              <a:t>In assenza di una norma sulla decorrenza, si ritiene che questa nuova disposizione si possa applicare </a:t>
            </a:r>
            <a:r>
              <a:rPr lang="it-IT" sz="1600" b="1" dirty="0">
                <a:solidFill>
                  <a:srgbClr val="004288"/>
                </a:solidFill>
              </a:rPr>
              <a:t>dal 2017</a:t>
            </a:r>
            <a:r>
              <a:rPr lang="it-IT" sz="1600" dirty="0">
                <a:solidFill>
                  <a:srgbClr val="004288"/>
                </a:solidFill>
              </a:rPr>
              <a:t>. </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1600" i="0" u="none" strike="noStrike" kern="0" cap="none" spc="0" normalizeH="0" baseline="0" noProof="0" dirty="0">
              <a:ln>
                <a:noFill/>
              </a:ln>
              <a:solidFill>
                <a:srgbClr val="004288"/>
              </a:solidFill>
              <a:effectLst/>
              <a:uLnTx/>
              <a:uFillTx/>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solidFill>
                  <a:srgbClr val="004288"/>
                </a:solidFill>
              </a:rPr>
              <a:t>L’agevolazione non è compatibile con i regimi della trasparenza e del consolidato.</a:t>
            </a: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4273" y="526174"/>
            <a:ext cx="710952" cy="7109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Shape 490"/>
          <p:cNvSpPr/>
          <p:nvPr/>
        </p:nvSpPr>
        <p:spPr>
          <a:xfrm>
            <a:off x="1375225" y="690193"/>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In cosa consiste l’agevolazione</a:t>
            </a:r>
            <a:endParaRPr b="1" dirty="0">
              <a:solidFill>
                <a:srgbClr val="003373"/>
              </a:solidFill>
            </a:endParaRPr>
          </a:p>
        </p:txBody>
      </p:sp>
      <p:sp>
        <p:nvSpPr>
          <p:cNvPr id="2" name="Segnaposto numero diapositiva 1"/>
          <p:cNvSpPr>
            <a:spLocks noGrp="1"/>
          </p:cNvSpPr>
          <p:nvPr>
            <p:ph type="sldNum" sz="quarter" idx="2"/>
          </p:nvPr>
        </p:nvSpPr>
        <p:spPr/>
        <p:txBody>
          <a:bodyPr/>
          <a:lstStyle/>
          <a:p>
            <a:pPr lvl="0"/>
            <a:fld id="{86CB4B4D-7CA3-9044-876B-883B54F8677D}" type="slidenum">
              <a:rPr lang="it-IT" smtClean="0"/>
              <a:t>19</a:t>
            </a:fld>
            <a:endParaRPr lang="it-IT" dirty="0"/>
          </a:p>
        </p:txBody>
      </p:sp>
    </p:spTree>
    <p:extLst>
      <p:ext uri="{BB962C8B-B14F-4D97-AF65-F5344CB8AC3E}">
        <p14:creationId xmlns:p14="http://schemas.microsoft.com/office/powerpoint/2010/main" val="51849488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03224" y="3025363"/>
            <a:ext cx="8561264" cy="1483757"/>
          </a:xfrm>
        </p:spPr>
        <p:txBody>
          <a:bodyPr>
            <a:normAutofit fontScale="90000"/>
          </a:bodyPr>
          <a:lstStyle/>
          <a:p>
            <a:r>
              <a:rPr lang="it-IT" sz="3600" cap="none" dirty="0"/>
              <a:t>Agevolazioni fiscali per i soggetti che investono</a:t>
            </a:r>
            <a:br>
              <a:rPr lang="it-IT" sz="3600" cap="none" dirty="0"/>
            </a:br>
            <a:r>
              <a:rPr lang="it-IT" sz="3600" cap="none" dirty="0"/>
              <a:t>in start up innovative</a:t>
            </a:r>
            <a:br>
              <a:rPr lang="it-IT" sz="3600" cap="none" dirty="0"/>
            </a:br>
            <a:r>
              <a:rPr lang="it-IT" sz="2200" cap="none" dirty="0"/>
              <a:t>(D.L. 179/2012, art. 29)</a:t>
            </a:r>
          </a:p>
        </p:txBody>
      </p:sp>
    </p:spTree>
    <p:extLst>
      <p:ext uri="{BB962C8B-B14F-4D97-AF65-F5344CB8AC3E}">
        <p14:creationId xmlns:p14="http://schemas.microsoft.com/office/powerpoint/2010/main" val="3276960854"/>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755576" y="1556792"/>
            <a:ext cx="7488832" cy="3293209"/>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i="0" u="none" strike="noStrike" kern="0" cap="none" spc="0" normalizeH="0" baseline="0" noProof="0" dirty="0">
                <a:ln>
                  <a:noFill/>
                </a:ln>
                <a:solidFill>
                  <a:srgbClr val="004288"/>
                </a:solidFill>
                <a:effectLst/>
                <a:uLnTx/>
                <a:uFillTx/>
              </a:rPr>
              <a:t>La </a:t>
            </a:r>
            <a:r>
              <a:rPr kumimoji="0" lang="it-IT" sz="1600" b="1" i="0" u="none" strike="noStrike" kern="0" cap="none" spc="0" normalizeH="0" baseline="0" noProof="0" dirty="0">
                <a:ln>
                  <a:noFill/>
                </a:ln>
                <a:solidFill>
                  <a:srgbClr val="004288"/>
                </a:solidFill>
                <a:effectLst/>
                <a:uLnTx/>
                <a:uFillTx/>
              </a:rPr>
              <a:t>società</a:t>
            </a:r>
            <a:r>
              <a:rPr kumimoji="0" lang="it-IT" sz="1600" b="1" i="0" u="none" strike="noStrike" kern="0" cap="none" spc="0" normalizeH="0" noProof="0" dirty="0">
                <a:ln>
                  <a:noFill/>
                </a:ln>
                <a:solidFill>
                  <a:srgbClr val="004288"/>
                </a:solidFill>
                <a:effectLst/>
                <a:uLnTx/>
                <a:uFillTx/>
              </a:rPr>
              <a:t> sponsor</a:t>
            </a:r>
            <a:r>
              <a:rPr kumimoji="0" lang="it-IT" sz="1600" i="0" u="none" strike="noStrike" kern="0" cap="none" spc="0" normalizeH="0" noProof="0" dirty="0">
                <a:ln>
                  <a:noFill/>
                </a:ln>
                <a:solidFill>
                  <a:srgbClr val="004288"/>
                </a:solidFill>
                <a:effectLst/>
                <a:uLnTx/>
                <a:uFillTx/>
              </a:rPr>
              <a:t> (cessionaria) deve:</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1600" i="0" u="none" strike="noStrike" kern="0" cap="none" spc="0" normalizeH="0" noProof="0" dirty="0">
              <a:ln>
                <a:noFill/>
              </a:ln>
              <a:solidFill>
                <a:srgbClr val="004288"/>
              </a:solidFill>
              <a:effectLst/>
              <a:uLnTx/>
              <a:uFillTx/>
            </a:endParaRPr>
          </a:p>
          <a:p>
            <a:pPr marL="6413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e</a:t>
            </a:r>
            <a:r>
              <a:rPr lang="it-IT" sz="1600" baseline="0" dirty="0">
                <a:solidFill>
                  <a:srgbClr val="004288"/>
                </a:solidFill>
              </a:rPr>
              <a:t>ssere</a:t>
            </a:r>
            <a:r>
              <a:rPr lang="it-IT" sz="1600" dirty="0">
                <a:solidFill>
                  <a:srgbClr val="004288"/>
                </a:solidFill>
              </a:rPr>
              <a:t> </a:t>
            </a:r>
            <a:r>
              <a:rPr lang="it-IT" sz="1600" b="1" dirty="0">
                <a:solidFill>
                  <a:srgbClr val="004288"/>
                </a:solidFill>
              </a:rPr>
              <a:t>quotata </a:t>
            </a:r>
            <a:r>
              <a:rPr lang="it-IT" sz="1600" dirty="0">
                <a:solidFill>
                  <a:srgbClr val="004288"/>
                </a:solidFill>
              </a:rPr>
              <a:t>in un mercato o in un sistema multilaterale di negoziazione di uno Stato dell’Unione Europea o dello SEE (oppure controllata direttamente o indirettamente da una società quotata)</a:t>
            </a:r>
          </a:p>
          <a:p>
            <a:pPr marL="6413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i="0" u="none" strike="noStrike" kern="0" cap="none" spc="0" normalizeH="0" baseline="0" noProof="0" dirty="0">
                <a:ln>
                  <a:noFill/>
                </a:ln>
                <a:solidFill>
                  <a:srgbClr val="004288"/>
                </a:solidFill>
                <a:effectLst/>
                <a:uLnTx/>
                <a:uFillTx/>
              </a:rPr>
              <a:t>avere nella start up una </a:t>
            </a:r>
            <a:r>
              <a:rPr kumimoji="0" lang="it-IT" sz="1600" b="1" i="0" strike="noStrike" kern="0" cap="none" spc="0" normalizeH="0" baseline="0" noProof="0" dirty="0">
                <a:ln>
                  <a:noFill/>
                </a:ln>
                <a:solidFill>
                  <a:srgbClr val="004288"/>
                </a:solidFill>
                <a:effectLst/>
                <a:uLnTx/>
                <a:uFillTx/>
              </a:rPr>
              <a:t>partecipazione</a:t>
            </a:r>
            <a:r>
              <a:rPr kumimoji="0" lang="it-IT" sz="1600" i="0" strike="noStrike" kern="0" cap="none" spc="0" normalizeH="0" noProof="0" dirty="0">
                <a:ln>
                  <a:noFill/>
                </a:ln>
                <a:solidFill>
                  <a:srgbClr val="004288"/>
                </a:solidFill>
                <a:effectLst/>
                <a:uLnTx/>
                <a:uFillTx/>
              </a:rPr>
              <a:t> con diritto di voto e diritto agli utili  </a:t>
            </a:r>
            <a:r>
              <a:rPr kumimoji="0" lang="it-IT" sz="1600" i="0" strike="noStrike" kern="0" cap="none" spc="0" normalizeH="0" baseline="0" noProof="0" dirty="0">
                <a:ln>
                  <a:noFill/>
                </a:ln>
                <a:solidFill>
                  <a:srgbClr val="004288"/>
                </a:solidFill>
                <a:effectLst/>
                <a:uLnTx/>
                <a:uFillTx/>
              </a:rPr>
              <a:t>almeno pari al </a:t>
            </a:r>
            <a:r>
              <a:rPr kumimoji="0" lang="it-IT" sz="1600" b="1" i="0" strike="noStrike" kern="0" cap="none" spc="0" normalizeH="0" baseline="0" noProof="0" dirty="0">
                <a:ln>
                  <a:noFill/>
                </a:ln>
                <a:solidFill>
                  <a:srgbClr val="004288"/>
                </a:solidFill>
                <a:effectLst/>
                <a:uLnTx/>
                <a:uFillTx/>
              </a:rPr>
              <a:t>20%</a:t>
            </a:r>
            <a:r>
              <a:rPr kumimoji="0" lang="it-IT" sz="1600" i="0" strike="noStrike" kern="0" cap="none" spc="0" normalizeH="0" baseline="0" noProof="0" dirty="0">
                <a:ln>
                  <a:noFill/>
                </a:ln>
                <a:solidFill>
                  <a:srgbClr val="004288"/>
                </a:solidFill>
                <a:effectLst/>
                <a:uLnTx/>
                <a:uFillTx/>
              </a:rPr>
              <a:t> (al </a:t>
            </a:r>
            <a:r>
              <a:rPr kumimoji="0" lang="it-IT" sz="1600" i="0" u="none" strike="noStrike" kern="0" cap="none" spc="0" normalizeH="0" baseline="0" noProof="0" dirty="0">
                <a:ln>
                  <a:noFill/>
                </a:ln>
                <a:solidFill>
                  <a:srgbClr val="004288"/>
                </a:solidFill>
                <a:effectLst/>
                <a:uLnTx/>
                <a:uFillTx/>
              </a:rPr>
              <a:t>termine del periodo d’imposta per il quale ci si avvale della cessione delle perdite)</a:t>
            </a:r>
          </a:p>
          <a:p>
            <a:pPr marR="0" lvl="0" algn="just" defTabSz="914400" eaLnBrk="1" fontAlgn="auto" latinLnBrk="0" hangingPunct="1">
              <a:lnSpc>
                <a:spcPct val="100000"/>
              </a:lnSpc>
              <a:spcBef>
                <a:spcPts val="0"/>
              </a:spcBef>
              <a:spcAft>
                <a:spcPts val="0"/>
              </a:spcAft>
              <a:buClrTx/>
              <a:buSzTx/>
              <a:tabLst/>
              <a:defRPr/>
            </a:pPr>
            <a:endParaRPr kumimoji="0" lang="it-IT" sz="1600" i="0" u="none" strike="noStrike" kern="0" cap="none" spc="0" normalizeH="0" baseline="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La </a:t>
            </a:r>
            <a:r>
              <a:rPr lang="it-IT" sz="1600" b="1" dirty="0">
                <a:solidFill>
                  <a:srgbClr val="004288"/>
                </a:solidFill>
              </a:rPr>
              <a:t>start up</a:t>
            </a:r>
            <a:r>
              <a:rPr lang="it-IT" sz="1600" dirty="0">
                <a:solidFill>
                  <a:srgbClr val="004288"/>
                </a:solidFill>
              </a:rPr>
              <a:t> (cedente) deve svolgere una nuova attività produttiva e non deve avere come attività prevalente quella immobiliare</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La società sponsor e la start up devono avere </a:t>
            </a:r>
            <a:r>
              <a:rPr lang="it-IT" sz="1600" b="1" dirty="0">
                <a:solidFill>
                  <a:srgbClr val="004288"/>
                </a:solidFill>
              </a:rPr>
              <a:t>esercizi sociali coincidenti</a:t>
            </a:r>
            <a:endParaRPr kumimoji="0" lang="it-IT" sz="1600" i="0" u="none" strike="noStrike" kern="0" cap="none" spc="0" normalizeH="0" baseline="0" noProof="0" dirty="0">
              <a:ln>
                <a:noFill/>
              </a:ln>
              <a:solidFill>
                <a:srgbClr val="004288"/>
              </a:solidFill>
              <a:effectLst/>
              <a:uLnTx/>
              <a:uFillTx/>
            </a:endParaRPr>
          </a:p>
        </p:txBody>
      </p:sp>
      <p:sp>
        <p:nvSpPr>
          <p:cNvPr id="5" name="Shape 490"/>
          <p:cNvSpPr/>
          <p:nvPr/>
        </p:nvSpPr>
        <p:spPr>
          <a:xfrm>
            <a:off x="1475656" y="726119"/>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Presupposti soggettivi</a:t>
            </a:r>
            <a:endParaRPr b="1" dirty="0">
              <a:solidFill>
                <a:srgbClr val="003373"/>
              </a:solidFill>
            </a:endParaRP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5469" y="513137"/>
            <a:ext cx="702965" cy="7029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egnaposto numero diapositiva 1"/>
          <p:cNvSpPr>
            <a:spLocks noGrp="1"/>
          </p:cNvSpPr>
          <p:nvPr>
            <p:ph type="sldNum" sz="quarter" idx="2"/>
          </p:nvPr>
        </p:nvSpPr>
        <p:spPr/>
        <p:txBody>
          <a:bodyPr/>
          <a:lstStyle/>
          <a:p>
            <a:pPr lvl="0"/>
            <a:fld id="{86CB4B4D-7CA3-9044-876B-883B54F8677D}" type="slidenum">
              <a:rPr lang="it-IT" smtClean="0"/>
              <a:t>20</a:t>
            </a:fld>
            <a:endParaRPr lang="it-IT" dirty="0"/>
          </a:p>
        </p:txBody>
      </p:sp>
    </p:spTree>
    <p:extLst>
      <p:ext uri="{BB962C8B-B14F-4D97-AF65-F5344CB8AC3E}">
        <p14:creationId xmlns:p14="http://schemas.microsoft.com/office/powerpoint/2010/main" val="150335828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7584" y="1628800"/>
            <a:ext cx="7416824" cy="4031873"/>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baseline="0" noProof="0" dirty="0">
                <a:ln>
                  <a:noFill/>
                </a:ln>
                <a:solidFill>
                  <a:srgbClr val="004288"/>
                </a:solidFill>
                <a:effectLst/>
                <a:uLnTx/>
                <a:uFillTx/>
              </a:rPr>
              <a:t>Le perdite cedibili sono quelle realizzate nei </a:t>
            </a:r>
            <a:r>
              <a:rPr kumimoji="0" lang="it-IT" sz="1600" b="1" i="0" u="none" strike="noStrike" kern="0" cap="none" spc="0" normalizeH="0" baseline="0" noProof="0" dirty="0">
                <a:ln>
                  <a:noFill/>
                </a:ln>
                <a:solidFill>
                  <a:srgbClr val="004288"/>
                </a:solidFill>
                <a:effectLst/>
                <a:uLnTx/>
                <a:uFillTx/>
              </a:rPr>
              <a:t>primi tre periodi d’imposta</a:t>
            </a:r>
            <a:r>
              <a:rPr kumimoji="0" lang="it-IT" sz="1600" i="0" u="none" strike="noStrike" kern="0" cap="none" spc="0" normalizeH="0" baseline="0" noProof="0" dirty="0">
                <a:ln>
                  <a:noFill/>
                </a:ln>
                <a:solidFill>
                  <a:srgbClr val="004288"/>
                </a:solidFill>
                <a:effectLst/>
                <a:uLnTx/>
                <a:uFillTx/>
              </a:rPr>
              <a:t> (Tuir, art. 84, c.2)</a:t>
            </a:r>
            <a:r>
              <a:rPr kumimoji="0" lang="it-IT" sz="1600" i="0" u="none" strike="noStrike" kern="0" cap="none" spc="0" normalizeH="0" noProof="0" dirty="0">
                <a:ln>
                  <a:noFill/>
                </a:ln>
                <a:solidFill>
                  <a:srgbClr val="004288"/>
                </a:solidFill>
                <a:effectLst/>
                <a:uLnTx/>
                <a:uFillTx/>
              </a:rPr>
              <a:t> dalla start up. Le perdite devono essere cedute per il loro </a:t>
            </a:r>
            <a:r>
              <a:rPr kumimoji="0" lang="it-IT" sz="1600" b="1" i="0" u="none" strike="noStrike" kern="0" cap="none" spc="0" normalizeH="0" noProof="0" dirty="0">
                <a:ln>
                  <a:noFill/>
                </a:ln>
                <a:solidFill>
                  <a:srgbClr val="004288"/>
                </a:solidFill>
                <a:effectLst/>
                <a:uLnTx/>
                <a:uFillTx/>
              </a:rPr>
              <a:t>intero</a:t>
            </a:r>
            <a:r>
              <a:rPr kumimoji="0" lang="it-IT" sz="1600" i="0" u="none" strike="noStrike" kern="0" cap="none" spc="0" normalizeH="0" noProof="0" dirty="0">
                <a:ln>
                  <a:noFill/>
                </a:ln>
                <a:solidFill>
                  <a:srgbClr val="004288"/>
                </a:solidFill>
                <a:effectLst/>
                <a:uLnTx/>
                <a:uFillTx/>
              </a:rPr>
              <a:t> ammontare. </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rgbClr val="004288"/>
              </a:solidFill>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noProof="0" dirty="0">
                <a:ln>
                  <a:noFill/>
                </a:ln>
                <a:solidFill>
                  <a:srgbClr val="004288"/>
                </a:solidFill>
                <a:effectLst/>
                <a:uLnTx/>
                <a:uFillTx/>
              </a:rPr>
              <a:t>L’Agenzia delle Entrate dovrà chiarire se sono </a:t>
            </a:r>
            <a:r>
              <a:rPr lang="it-IT" sz="1600" dirty="0">
                <a:solidFill>
                  <a:srgbClr val="004288"/>
                </a:solidFill>
              </a:rPr>
              <a:t>c</a:t>
            </a:r>
            <a:r>
              <a:rPr kumimoji="0" lang="it-IT" sz="1600" i="0" u="none" strike="noStrike" kern="0" cap="none" spc="0" normalizeH="0" noProof="0" dirty="0">
                <a:ln>
                  <a:noFill/>
                </a:ln>
                <a:solidFill>
                  <a:srgbClr val="004288"/>
                </a:solidFill>
                <a:effectLst/>
                <a:uLnTx/>
                <a:uFillTx/>
              </a:rPr>
              <a:t>edibili anche le perdite realizzate prima del 2017.</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baseline="0" dirty="0">
              <a:solidFill>
                <a:srgbClr val="004288"/>
              </a:solidFill>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noProof="0" dirty="0">
                <a:ln>
                  <a:noFill/>
                </a:ln>
                <a:solidFill>
                  <a:srgbClr val="004288"/>
                </a:solidFill>
                <a:effectLst/>
                <a:uLnTx/>
                <a:uFillTx/>
              </a:rPr>
              <a:t>La perdita relativa ad un periodo d’imposta (es. 2017) è utilizzabile dalla società sponsor in diminuzione del reddito dello </a:t>
            </a:r>
            <a:r>
              <a:rPr kumimoji="0" lang="it-IT" sz="1600" b="1" i="0" u="none" strike="noStrike" kern="0" cap="none" spc="0" normalizeH="0" noProof="0" dirty="0">
                <a:ln>
                  <a:noFill/>
                </a:ln>
                <a:solidFill>
                  <a:srgbClr val="004288"/>
                </a:solidFill>
                <a:effectLst/>
                <a:uLnTx/>
                <a:uFillTx/>
              </a:rPr>
              <a:t>stesso periodo d’imposta</a:t>
            </a:r>
            <a:r>
              <a:rPr kumimoji="0" lang="it-IT" sz="1600" i="0" u="none" strike="noStrike" kern="0" cap="none" spc="0" normalizeH="0" noProof="0" dirty="0">
                <a:ln>
                  <a:noFill/>
                </a:ln>
                <a:solidFill>
                  <a:srgbClr val="004288"/>
                </a:solidFill>
                <a:effectLst/>
                <a:uLnTx/>
                <a:uFillTx/>
              </a:rPr>
              <a:t> (2017) con possibilità di riporto in avanti in caso di incapienza.</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baseline="0" dirty="0">
              <a:solidFill>
                <a:srgbClr val="004288"/>
              </a:solidFill>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noProof="0" dirty="0">
                <a:ln>
                  <a:noFill/>
                </a:ln>
                <a:solidFill>
                  <a:srgbClr val="004288"/>
                </a:solidFill>
                <a:effectLst/>
                <a:uLnTx/>
                <a:uFillTx/>
              </a:rPr>
              <a:t>La cessione della perdita deve avvenire con le stesse modalità previste per la </a:t>
            </a:r>
            <a:r>
              <a:rPr kumimoji="0" lang="it-IT" sz="1600" b="1" i="0" u="none" strike="noStrike" kern="0" cap="none" spc="0" normalizeH="0" noProof="0" dirty="0">
                <a:ln>
                  <a:noFill/>
                </a:ln>
                <a:solidFill>
                  <a:srgbClr val="004288"/>
                </a:solidFill>
                <a:effectLst/>
                <a:uLnTx/>
                <a:uFillTx/>
              </a:rPr>
              <a:t>cessione dei crediti d’imposta</a:t>
            </a:r>
            <a:r>
              <a:rPr kumimoji="0" lang="it-IT" sz="1600" i="0" u="none" strike="noStrike" kern="0" cap="none" spc="0" normalizeH="0" noProof="0" dirty="0">
                <a:ln>
                  <a:noFill/>
                </a:ln>
                <a:solidFill>
                  <a:srgbClr val="004288"/>
                </a:solidFill>
                <a:effectLst/>
                <a:uLnTx/>
                <a:uFillTx/>
              </a:rPr>
              <a:t> (D.P.R. 602/73, art. 43 bis) mediante atto pubblico o scrittura privata autenticata con notifica all’AdE</a:t>
            </a:r>
            <a:r>
              <a:rPr lang="it-IT" sz="1600" dirty="0">
                <a:solidFill>
                  <a:srgbClr val="004288"/>
                </a:solidFill>
              </a:rPr>
              <a:t> e deve perfezionarsi entro il termine di presentazione della dichiarazione relativa al periodo d’imposta in cui le  perdite vengono utilizzate</a:t>
            </a:r>
            <a:endParaRPr kumimoji="0" lang="it-IT" sz="1600" i="0" u="none" strike="noStrike" kern="0" cap="none" spc="0" normalizeH="0" baseline="0" noProof="0" dirty="0">
              <a:ln>
                <a:noFill/>
              </a:ln>
              <a:solidFill>
                <a:srgbClr val="004288"/>
              </a:solidFill>
              <a:effectLst/>
              <a:uLnTx/>
              <a:uFillTx/>
            </a:endParaRPr>
          </a:p>
        </p:txBody>
      </p:sp>
      <p:sp>
        <p:nvSpPr>
          <p:cNvPr id="5" name="Shape 490"/>
          <p:cNvSpPr/>
          <p:nvPr/>
        </p:nvSpPr>
        <p:spPr>
          <a:xfrm>
            <a:off x="1357156" y="552903"/>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Presupposti oggettivi e modalità di cessione</a:t>
            </a:r>
            <a:endParaRPr b="1" dirty="0">
              <a:solidFill>
                <a:srgbClr val="003373"/>
              </a:solidFill>
            </a:endParaRPr>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015" y="478419"/>
            <a:ext cx="702965" cy="7029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egnaposto numero diapositiva 1"/>
          <p:cNvSpPr>
            <a:spLocks noGrp="1"/>
          </p:cNvSpPr>
          <p:nvPr>
            <p:ph type="sldNum" sz="quarter" idx="2"/>
          </p:nvPr>
        </p:nvSpPr>
        <p:spPr/>
        <p:txBody>
          <a:bodyPr/>
          <a:lstStyle/>
          <a:p>
            <a:pPr lvl="0"/>
            <a:fld id="{86CB4B4D-7CA3-9044-876B-883B54F8677D}" type="slidenum">
              <a:rPr lang="it-IT" smtClean="0"/>
              <a:t>21</a:t>
            </a:fld>
            <a:endParaRPr lang="it-IT" dirty="0"/>
          </a:p>
        </p:txBody>
      </p:sp>
    </p:spTree>
    <p:extLst>
      <p:ext uri="{BB962C8B-B14F-4D97-AF65-F5344CB8AC3E}">
        <p14:creationId xmlns:p14="http://schemas.microsoft.com/office/powerpoint/2010/main" val="269715027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7584" y="1628800"/>
            <a:ext cx="7488832" cy="3785652"/>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baseline="0" noProof="0" dirty="0">
                <a:ln>
                  <a:noFill/>
                </a:ln>
                <a:solidFill>
                  <a:srgbClr val="004288"/>
                </a:solidFill>
                <a:effectLst/>
                <a:uLnTx/>
                <a:uFillTx/>
              </a:rPr>
              <a:t>La società sponsor deve remunerare la start up </a:t>
            </a:r>
            <a:r>
              <a:rPr kumimoji="0" lang="it-IT" sz="1600" i="0" u="none" strike="noStrike" kern="0" cap="none" spc="0" normalizeH="0" noProof="0" dirty="0">
                <a:ln>
                  <a:noFill/>
                </a:ln>
                <a:solidFill>
                  <a:srgbClr val="004288"/>
                </a:solidFill>
                <a:effectLst/>
                <a:uLnTx/>
                <a:uFillTx/>
              </a:rPr>
              <a:t>del vantaggio fiscale ricevuto con un corrispettivo calcolato applicando alle perdite trasferite l’aliquota Ires relativa al periodo d’imposta cui si riferiscono le perdite</a:t>
            </a:r>
            <a:r>
              <a:rPr lang="it-IT" sz="1600" dirty="0">
                <a:solidFill>
                  <a:srgbClr val="004288"/>
                </a:solidFill>
              </a:rPr>
              <a:t>:</a:t>
            </a:r>
            <a:endParaRPr kumimoji="0" lang="it-IT" sz="1600" i="0" u="none" strike="noStrike" kern="0" cap="none" spc="0" normalizeH="0" noProof="0" dirty="0">
              <a:ln>
                <a:noFill/>
              </a:ln>
              <a:solidFill>
                <a:srgbClr val="004288"/>
              </a:solidFill>
              <a:effectLst/>
              <a:uLnTx/>
              <a:uFillTx/>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baseline="0" dirty="0">
              <a:solidFill>
                <a:srgbClr val="004288"/>
              </a:solidFill>
            </a:endParaRPr>
          </a:p>
          <a:p>
            <a:pPr algn="just" defTabSz="914400">
              <a:defRPr/>
            </a:pPr>
            <a:r>
              <a:rPr lang="it-IT" sz="1600" b="1" dirty="0">
                <a:solidFill>
                  <a:srgbClr val="004288"/>
                </a:solidFill>
              </a:rPr>
              <a:t>Corrispettivo per le perdite 2017 </a:t>
            </a:r>
            <a:r>
              <a:rPr kumimoji="0" lang="it-IT" sz="1600" b="1" i="0" u="none" strike="noStrike" kern="0" cap="none" spc="0" normalizeH="0" noProof="0" dirty="0">
                <a:ln>
                  <a:noFill/>
                </a:ln>
                <a:solidFill>
                  <a:srgbClr val="004288"/>
                </a:solidFill>
                <a:effectLst/>
                <a:uLnTx/>
                <a:uFillTx/>
              </a:rPr>
              <a:t> = perdite x </a:t>
            </a:r>
            <a:r>
              <a:rPr lang="it-IT" sz="1600" b="1" dirty="0">
                <a:solidFill>
                  <a:srgbClr val="004288"/>
                </a:solidFill>
              </a:rPr>
              <a:t>24%</a:t>
            </a:r>
            <a:r>
              <a:rPr lang="it-IT" sz="1600" dirty="0">
                <a:solidFill>
                  <a:srgbClr val="004288"/>
                </a:solidFill>
              </a:rPr>
              <a:t> </a:t>
            </a:r>
          </a:p>
          <a:p>
            <a:pPr algn="just" defTabSz="914400">
              <a:defRPr/>
            </a:pPr>
            <a:endParaRPr lang="it-IT" sz="1600" dirty="0">
              <a:solidFill>
                <a:srgbClr val="004288"/>
              </a:solidFill>
            </a:endParaRPr>
          </a:p>
          <a:p>
            <a:pPr algn="just" defTabSz="914400">
              <a:defRPr/>
            </a:pPr>
            <a:r>
              <a:rPr lang="it-IT" sz="1600" dirty="0">
                <a:solidFill>
                  <a:srgbClr val="004288"/>
                </a:solidFill>
              </a:rPr>
              <a:t>Il pagamento del corrispettivo deve avvenire </a:t>
            </a:r>
            <a:r>
              <a:rPr lang="it-IT" sz="1600" b="1" dirty="0">
                <a:solidFill>
                  <a:srgbClr val="004288"/>
                </a:solidFill>
              </a:rPr>
              <a:t>entro 30 giorni</a:t>
            </a:r>
            <a:r>
              <a:rPr lang="it-IT" sz="1600" dirty="0">
                <a:solidFill>
                  <a:srgbClr val="004288"/>
                </a:solidFill>
              </a:rPr>
              <a:t> dal termine di versamento del saldo Ires relativo al periodo d’imposta per il quale è stata utilizzata la perdita.</a:t>
            </a:r>
          </a:p>
          <a:p>
            <a:pPr algn="just" defTabSz="914400">
              <a:defRPr/>
            </a:pPr>
            <a:endParaRPr lang="it-IT" sz="1600" dirty="0">
              <a:solidFill>
                <a:srgbClr val="004288"/>
              </a:solidFill>
            </a:endParaRPr>
          </a:p>
          <a:p>
            <a:pPr algn="just" defTabSz="914400">
              <a:defRPr/>
            </a:pPr>
            <a:r>
              <a:rPr lang="it-IT" sz="1600" dirty="0">
                <a:solidFill>
                  <a:srgbClr val="004288"/>
                </a:solidFill>
              </a:rPr>
              <a:t>Tale corrispettivo non concorre alla formazione del reddito imponibile Ires della società sponsor (idem per la start up)</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1600" i="0" u="none" strike="noStrike" kern="0" cap="none" spc="0" normalizeH="0" noProof="0" dirty="0">
              <a:ln>
                <a:noFill/>
              </a:ln>
              <a:solidFill>
                <a:srgbClr val="004288"/>
              </a:solidFill>
              <a:effectLst/>
              <a:uLnTx/>
              <a:uFillTx/>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baseline="0" dirty="0">
              <a:solidFill>
                <a:srgbClr val="004288"/>
              </a:solidFill>
            </a:endParaRP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1600" i="0" u="none" strike="noStrike" kern="0" cap="none" spc="0" normalizeH="0" baseline="0" noProof="0" dirty="0">
              <a:ln>
                <a:noFill/>
              </a:ln>
              <a:solidFill>
                <a:srgbClr val="004288"/>
              </a:solidFill>
              <a:effectLst/>
              <a:uLnTx/>
              <a:uFillTx/>
            </a:endParaRPr>
          </a:p>
        </p:txBody>
      </p:sp>
      <p:sp>
        <p:nvSpPr>
          <p:cNvPr id="5" name="Shape 490"/>
          <p:cNvSpPr/>
          <p:nvPr/>
        </p:nvSpPr>
        <p:spPr>
          <a:xfrm>
            <a:off x="1346307" y="834404"/>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Remunerazione del vantaggio fiscale</a:t>
            </a:r>
            <a:endParaRPr b="1" dirty="0">
              <a:solidFill>
                <a:srgbClr val="003373"/>
              </a:solidFill>
            </a:endParaRPr>
          </a:p>
        </p:txBody>
      </p:sp>
      <p:pic>
        <p:nvPicPr>
          <p:cNvPr id="3074" name="Picture 2" descr="Immagine correlat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1875" y="482188"/>
            <a:ext cx="704432" cy="704432"/>
          </a:xfrm>
          <a:prstGeom prst="rect">
            <a:avLst/>
          </a:prstGeom>
          <a:noFill/>
          <a:extLst>
            <a:ext uri="{909E8E84-426E-40DD-AFC4-6F175D3DCCD1}">
              <a14:hiddenFill xmlns:a14="http://schemas.microsoft.com/office/drawing/2010/main">
                <a:solidFill>
                  <a:srgbClr val="FFFFFF"/>
                </a:solidFill>
              </a14:hiddenFill>
            </a:ext>
          </a:extLst>
        </p:spPr>
      </p:pic>
      <p:sp>
        <p:nvSpPr>
          <p:cNvPr id="2" name="Segnaposto numero diapositiva 1"/>
          <p:cNvSpPr>
            <a:spLocks noGrp="1"/>
          </p:cNvSpPr>
          <p:nvPr>
            <p:ph type="sldNum" sz="quarter" idx="2"/>
          </p:nvPr>
        </p:nvSpPr>
        <p:spPr/>
        <p:txBody>
          <a:bodyPr/>
          <a:lstStyle/>
          <a:p>
            <a:pPr lvl="0"/>
            <a:fld id="{86CB4B4D-7CA3-9044-876B-883B54F8677D}" type="slidenum">
              <a:rPr lang="it-IT" smtClean="0"/>
              <a:t>22</a:t>
            </a:fld>
            <a:endParaRPr lang="it-IT" dirty="0"/>
          </a:p>
        </p:txBody>
      </p:sp>
    </p:spTree>
    <p:extLst>
      <p:ext uri="{BB962C8B-B14F-4D97-AF65-F5344CB8AC3E}">
        <p14:creationId xmlns:p14="http://schemas.microsoft.com/office/powerpoint/2010/main" val="930428762"/>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10320" y="1628800"/>
            <a:ext cx="7434088" cy="3046988"/>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solidFill>
                  <a:srgbClr val="004288"/>
                </a:solidFill>
              </a:rPr>
              <a:t>Una start up costituita l’1.1.2017 intende cedere perdite pari a </a:t>
            </a:r>
            <a:r>
              <a:rPr lang="it-IT" sz="1600" b="1" dirty="0">
                <a:solidFill>
                  <a:srgbClr val="004288"/>
                </a:solidFill>
              </a:rPr>
              <a:t>100</a:t>
            </a:r>
            <a:r>
              <a:rPr lang="it-IT" sz="1600" dirty="0">
                <a:solidFill>
                  <a:srgbClr val="004288"/>
                </a:solidFill>
              </a:rPr>
              <a:t>, realizzate nel </a:t>
            </a:r>
            <a:r>
              <a:rPr lang="it-IT" sz="1600" b="1" dirty="0">
                <a:solidFill>
                  <a:srgbClr val="004288"/>
                </a:solidFill>
              </a:rPr>
              <a:t>2017</a:t>
            </a:r>
            <a:r>
              <a:rPr lang="it-IT" sz="1600" dirty="0">
                <a:solidFill>
                  <a:srgbClr val="004288"/>
                </a:solidFill>
              </a:rPr>
              <a:t>, ad una società sponsor che intende acquistarle per abbattere il reddito pari a </a:t>
            </a:r>
            <a:r>
              <a:rPr lang="it-IT" sz="1600" b="1" dirty="0">
                <a:solidFill>
                  <a:srgbClr val="004288"/>
                </a:solidFill>
              </a:rPr>
              <a:t>120</a:t>
            </a:r>
            <a:r>
              <a:rPr lang="it-IT" sz="1600" dirty="0">
                <a:solidFill>
                  <a:srgbClr val="004288"/>
                </a:solidFill>
              </a:rPr>
              <a:t> prodotto nello stesso periodo.</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rgbClr val="004288"/>
              </a:solidFill>
            </a:endParaRPr>
          </a:p>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solidFill>
                  <a:srgbClr val="004288"/>
                </a:solidFill>
              </a:rPr>
              <a:t>Verificata la sussistenza dei presupposti soggettivi, la cessione delle perdite può avvenire se:</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la società sponsor paga un </a:t>
            </a:r>
            <a:r>
              <a:rPr lang="it-IT" sz="1600" b="1" dirty="0">
                <a:solidFill>
                  <a:srgbClr val="004288"/>
                </a:solidFill>
              </a:rPr>
              <a:t>corrispettivo</a:t>
            </a:r>
            <a:r>
              <a:rPr lang="it-IT" sz="1600" dirty="0">
                <a:solidFill>
                  <a:srgbClr val="004288"/>
                </a:solidFill>
              </a:rPr>
              <a:t> pari a 24 (= 24% x 100) entro 30 giorni dal termine di versamento del saldo Ires 2017 ovvero entro il 30.7.2018</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l’operazione di cessione </a:t>
            </a:r>
            <a:r>
              <a:rPr lang="it-IT" sz="1600" b="1" dirty="0">
                <a:solidFill>
                  <a:srgbClr val="004288"/>
                </a:solidFill>
              </a:rPr>
              <a:t>si perfeziona</a:t>
            </a:r>
            <a:r>
              <a:rPr lang="it-IT" sz="1600" dirty="0">
                <a:solidFill>
                  <a:srgbClr val="004288"/>
                </a:solidFill>
              </a:rPr>
              <a:t> entro il termine di presentazione della dichiarazione relativa al periodo d’imposta 2017 ovvero entro il 30.9.2018</a:t>
            </a:r>
          </a:p>
        </p:txBody>
      </p:sp>
      <p:sp>
        <p:nvSpPr>
          <p:cNvPr id="5" name="Shape 490"/>
          <p:cNvSpPr/>
          <p:nvPr/>
        </p:nvSpPr>
        <p:spPr>
          <a:xfrm>
            <a:off x="827584" y="692696"/>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004288"/>
                </a:solidFill>
              </a:rPr>
              <a:t>Esempio - Cessione perdite 2017</a:t>
            </a:r>
            <a:endParaRPr b="1" dirty="0">
              <a:solidFill>
                <a:srgbClr val="004288"/>
              </a:solidFill>
            </a:endParaRPr>
          </a:p>
        </p:txBody>
      </p:sp>
      <p:sp>
        <p:nvSpPr>
          <p:cNvPr id="2" name="Segnaposto numero diapositiva 1"/>
          <p:cNvSpPr>
            <a:spLocks noGrp="1"/>
          </p:cNvSpPr>
          <p:nvPr>
            <p:ph type="sldNum" sz="quarter" idx="2"/>
          </p:nvPr>
        </p:nvSpPr>
        <p:spPr/>
        <p:txBody>
          <a:bodyPr/>
          <a:lstStyle/>
          <a:p>
            <a:pPr lvl="0"/>
            <a:fld id="{86CB4B4D-7CA3-9044-876B-883B54F8677D}" type="slidenum">
              <a:rPr lang="it-IT" smtClean="0"/>
              <a:t>23</a:t>
            </a:fld>
            <a:endParaRPr lang="it-IT" dirty="0"/>
          </a:p>
        </p:txBody>
      </p:sp>
    </p:spTree>
    <p:extLst>
      <p:ext uri="{BB962C8B-B14F-4D97-AF65-F5344CB8AC3E}">
        <p14:creationId xmlns:p14="http://schemas.microsoft.com/office/powerpoint/2010/main" val="1019402607"/>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306297" y="3212976"/>
            <a:ext cx="4572000" cy="707886"/>
          </a:xfrm>
          <a:prstGeom prst="rect">
            <a:avLst/>
          </a:prstGeom>
        </p:spPr>
        <p:txBody>
          <a:bodyPr wrap="square">
            <a:spAutoFit/>
          </a:bodyPr>
          <a:lstStyle/>
          <a:p>
            <a:pPr algn="ctr"/>
            <a:r>
              <a:rPr lang="it-IT" sz="2000" dirty="0">
                <a:solidFill>
                  <a:schemeClr val="bg1"/>
                </a:solidFill>
              </a:rPr>
              <a:t>Carmen Giugno - tel. 02.58370.396 </a:t>
            </a:r>
          </a:p>
          <a:p>
            <a:pPr algn="ctr"/>
            <a:r>
              <a:rPr lang="it-IT" sz="2000" dirty="0">
                <a:solidFill>
                  <a:schemeClr val="bg1"/>
                </a:solidFill>
              </a:rPr>
              <a:t>carmen.giugno@assolombarda.it</a:t>
            </a:r>
          </a:p>
        </p:txBody>
      </p:sp>
      <p:sp>
        <p:nvSpPr>
          <p:cNvPr id="3" name="Rettangolo 2"/>
          <p:cNvSpPr/>
          <p:nvPr/>
        </p:nvSpPr>
        <p:spPr>
          <a:xfrm>
            <a:off x="2699792" y="2420888"/>
            <a:ext cx="3785011" cy="523220"/>
          </a:xfrm>
          <a:prstGeom prst="rect">
            <a:avLst/>
          </a:prstGeom>
        </p:spPr>
        <p:txBody>
          <a:bodyPr wrap="none">
            <a:spAutoFit/>
          </a:bodyPr>
          <a:lstStyle/>
          <a:p>
            <a:r>
              <a:rPr lang="it-IT" sz="2800" dirty="0">
                <a:solidFill>
                  <a:schemeClr val="bg1"/>
                </a:solidFill>
              </a:rPr>
              <a:t>Grazie per l’attenzione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09576" y="1556792"/>
            <a:ext cx="7434832" cy="3293209"/>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b="1" i="0" u="none" strike="noStrike" kern="0" cap="none" spc="0" normalizeH="0" baseline="0" noProof="0" dirty="0">
                <a:ln>
                  <a:noFill/>
                </a:ln>
                <a:solidFill>
                  <a:srgbClr val="004288"/>
                </a:solidFill>
                <a:effectLst/>
                <a:uLnTx/>
                <a:uFillTx/>
              </a:rPr>
              <a:t>Detrazione Irpef </a:t>
            </a:r>
            <a:r>
              <a:rPr kumimoji="0" lang="it-IT" sz="1600" b="0" i="0" u="none" strike="noStrike" kern="0" cap="none" spc="0" normalizeH="0" baseline="0" noProof="0" dirty="0">
                <a:ln>
                  <a:noFill/>
                </a:ln>
                <a:solidFill>
                  <a:srgbClr val="004288"/>
                </a:solidFill>
                <a:effectLst/>
                <a:uLnTx/>
                <a:uFillTx/>
              </a:rPr>
              <a:t>pari al </a:t>
            </a:r>
            <a:r>
              <a:rPr kumimoji="0" lang="it-IT" sz="1600" b="1" i="0" u="none" strike="noStrike" kern="0" cap="none" spc="0" normalizeH="0" baseline="0" noProof="0" dirty="0">
                <a:ln>
                  <a:noFill/>
                </a:ln>
                <a:solidFill>
                  <a:srgbClr val="004288"/>
                </a:solidFill>
                <a:effectLst/>
                <a:uLnTx/>
                <a:uFillTx/>
              </a:rPr>
              <a:t>30%</a:t>
            </a:r>
            <a:r>
              <a:rPr kumimoji="0" lang="it-IT" sz="1600" b="0" i="0" u="none" strike="noStrike" kern="0" cap="none" spc="0" normalizeH="0" baseline="0" noProof="0" dirty="0">
                <a:ln>
                  <a:noFill/>
                </a:ln>
                <a:solidFill>
                  <a:srgbClr val="004288"/>
                </a:solidFill>
                <a:effectLst/>
                <a:uLnTx/>
                <a:uFillTx/>
              </a:rPr>
              <a:t> (fino al 2016: 19%</a:t>
            </a:r>
            <a:r>
              <a:rPr kumimoji="0" lang="it-IT" sz="1600" b="1" i="0" u="none" strike="noStrike" kern="0" cap="none" spc="0" normalizeH="0" baseline="0" noProof="0" dirty="0">
                <a:ln>
                  <a:noFill/>
                </a:ln>
                <a:solidFill>
                  <a:srgbClr val="004288"/>
                </a:solidFill>
                <a:effectLst/>
                <a:uLnTx/>
                <a:uFillTx/>
              </a:rPr>
              <a:t>*</a:t>
            </a:r>
            <a:r>
              <a:rPr kumimoji="0" lang="it-IT" sz="1600" b="0" i="0" u="none" strike="noStrike" kern="0" cap="none" spc="0" normalizeH="0" baseline="0" noProof="0" dirty="0">
                <a:ln>
                  <a:noFill/>
                </a:ln>
                <a:solidFill>
                  <a:srgbClr val="004288"/>
                </a:solidFill>
                <a:effectLst/>
                <a:uLnTx/>
                <a:uFillTx/>
              </a:rPr>
              <a:t>) delle somme investite nel capitale sociale di una o più start up innovative e mantenute per almeno </a:t>
            </a:r>
            <a:r>
              <a:rPr kumimoji="0" lang="it-IT" sz="1600" b="1" i="0" u="none" strike="noStrike" kern="0" cap="none" spc="0" normalizeH="0" baseline="0" noProof="0" dirty="0">
                <a:ln>
                  <a:noFill/>
                </a:ln>
                <a:solidFill>
                  <a:srgbClr val="004288"/>
                </a:solidFill>
                <a:effectLst/>
                <a:uLnTx/>
                <a:uFillTx/>
              </a:rPr>
              <a:t>3</a:t>
            </a:r>
            <a:r>
              <a:rPr kumimoji="0" lang="it-IT" sz="1600" b="1" i="0" u="none" strike="noStrike" kern="0" cap="none" spc="0" normalizeH="0" noProof="0" dirty="0">
                <a:ln>
                  <a:noFill/>
                </a:ln>
                <a:solidFill>
                  <a:srgbClr val="004288"/>
                </a:solidFill>
                <a:effectLst/>
                <a:uLnTx/>
                <a:uFillTx/>
              </a:rPr>
              <a:t> anni</a:t>
            </a:r>
            <a:endParaRPr kumimoji="0" lang="it-IT" sz="1600" b="1" i="0" u="none" strike="noStrike" kern="0" cap="none" spc="0" normalizeH="0" baseline="0" noProof="0" dirty="0">
              <a:ln>
                <a:noFill/>
              </a:ln>
              <a:solidFill>
                <a:srgbClr val="004288"/>
              </a:solidFill>
              <a:effectLst/>
              <a:uLnTx/>
              <a:uFillTx/>
            </a:endParaRPr>
          </a:p>
          <a:p>
            <a:pPr marL="273050" marR="0" lvl="0" algn="just" defTabSz="914400" eaLnBrk="1" fontAlgn="auto" latinLnBrk="0" hangingPunct="1">
              <a:lnSpc>
                <a:spcPct val="100000"/>
              </a:lnSpc>
              <a:spcBef>
                <a:spcPts val="0"/>
              </a:spcBef>
              <a:spcAft>
                <a:spcPts val="0"/>
              </a:spcAft>
              <a:buClrTx/>
              <a:buSzTx/>
              <a:tabLst/>
              <a:defRPr/>
            </a:pPr>
            <a:r>
              <a:rPr lang="it-IT" sz="1600" b="1" dirty="0">
                <a:solidFill>
                  <a:srgbClr val="004288"/>
                </a:solidFill>
              </a:rPr>
              <a:t>*</a:t>
            </a:r>
            <a:r>
              <a:rPr lang="it-IT" sz="1600" b="1" dirty="0">
                <a:solidFill>
                  <a:srgbClr val="C00000"/>
                </a:solidFill>
              </a:rPr>
              <a:t> </a:t>
            </a:r>
            <a:r>
              <a:rPr lang="it-IT" sz="1200" dirty="0">
                <a:solidFill>
                  <a:srgbClr val="004288"/>
                </a:solidFill>
              </a:rPr>
              <a:t>25% per gli investimenti in start up innovative a vocazione sociale o operanti in ambito energetico</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b="1" i="0" u="none" strike="noStrike" kern="0" cap="none" spc="0" normalizeH="0" baseline="0" noProof="0" dirty="0">
                <a:ln>
                  <a:noFill/>
                </a:ln>
                <a:solidFill>
                  <a:srgbClr val="004288"/>
                </a:solidFill>
                <a:effectLst/>
                <a:uLnTx/>
                <a:uFillTx/>
              </a:rPr>
              <a:t>Investimento massimo agevolabile</a:t>
            </a:r>
            <a:r>
              <a:rPr kumimoji="0" lang="it-IT" sz="1600" b="1" i="0" u="none" strike="noStrike" kern="0" cap="none" spc="0" normalizeH="0" noProof="0" dirty="0">
                <a:ln>
                  <a:noFill/>
                </a:ln>
                <a:solidFill>
                  <a:srgbClr val="004288"/>
                </a:solidFill>
                <a:effectLst/>
                <a:uLnTx/>
                <a:uFillTx/>
              </a:rPr>
              <a:t> </a:t>
            </a:r>
            <a:r>
              <a:rPr kumimoji="0" lang="it-IT" sz="1600" b="0" i="0" u="none" strike="noStrike" kern="0" cap="none" spc="0" normalizeH="0" noProof="0" dirty="0">
                <a:ln>
                  <a:noFill/>
                </a:ln>
                <a:solidFill>
                  <a:srgbClr val="004288"/>
                </a:solidFill>
                <a:effectLst/>
                <a:uLnTx/>
                <a:uFillTx/>
              </a:rPr>
              <a:t>pari a € 1 milione (fino al 2016: € 0,5 milioni) per ciascun periodo d’imposta (in capo a ciascun investitore e per tutti gli investimenti effettuati)</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b="1" baseline="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b="1" i="0" u="none" strike="noStrike" kern="0" cap="none" spc="0" normalizeH="0" noProof="0" dirty="0">
                <a:ln>
                  <a:noFill/>
                </a:ln>
                <a:solidFill>
                  <a:srgbClr val="004288"/>
                </a:solidFill>
                <a:effectLst/>
                <a:uLnTx/>
                <a:uFillTx/>
              </a:rPr>
              <a:t>Risparmio Irpef  massimo </a:t>
            </a:r>
            <a:r>
              <a:rPr kumimoji="0" lang="it-IT" sz="1600" b="0" i="0" u="none" strike="noStrike" kern="0" cap="none" spc="0" normalizeH="0" noProof="0" dirty="0">
                <a:ln>
                  <a:noFill/>
                </a:ln>
                <a:solidFill>
                  <a:srgbClr val="004288"/>
                </a:solidFill>
                <a:effectLst/>
                <a:uLnTx/>
                <a:uFillTx/>
              </a:rPr>
              <a:t>= 30% x 1.000.000 = 300.000 € l’anno</a:t>
            </a:r>
          </a:p>
          <a:p>
            <a:pPr marL="0" marR="0" lvl="0" indent="0" algn="just" defTabSz="914400" eaLnBrk="1" fontAlgn="auto" latinLnBrk="0" hangingPunct="1">
              <a:lnSpc>
                <a:spcPct val="100000"/>
              </a:lnSpc>
              <a:spcBef>
                <a:spcPts val="0"/>
              </a:spcBef>
              <a:spcAft>
                <a:spcPts val="0"/>
              </a:spcAft>
              <a:buClrTx/>
              <a:buSzTx/>
              <a:buFontTx/>
              <a:buNone/>
              <a:tabLst/>
              <a:defRPr/>
            </a:pPr>
            <a:endParaRPr lang="it-IT" sz="1600" b="1" baseline="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b="1" dirty="0">
                <a:solidFill>
                  <a:srgbClr val="004288"/>
                </a:solidFill>
              </a:rPr>
              <a:t>Detrazione «incapiente»  </a:t>
            </a:r>
            <a:r>
              <a:rPr lang="it-IT" sz="1600" dirty="0">
                <a:solidFill>
                  <a:srgbClr val="004288"/>
                </a:solidFill>
              </a:rPr>
              <a:t>può essere utilizzata ad abbattimento dell’Irpef negli anni successivi ma non oltre il terzo</a:t>
            </a:r>
            <a:endParaRPr kumimoji="0" lang="it-IT" sz="1600" b="0" i="0" u="none" strike="noStrike" kern="0" cap="none" spc="0" normalizeH="0" baseline="0" noProof="0" dirty="0">
              <a:ln>
                <a:noFill/>
              </a:ln>
              <a:solidFill>
                <a:srgbClr val="004288"/>
              </a:solidFill>
              <a:effectLst/>
              <a:uLnTx/>
              <a:uFillTx/>
            </a:endParaRPr>
          </a:p>
        </p:txBody>
      </p:sp>
      <p:sp>
        <p:nvSpPr>
          <p:cNvPr id="8" name="Shape 490"/>
          <p:cNvSpPr/>
          <p:nvPr/>
        </p:nvSpPr>
        <p:spPr>
          <a:xfrm>
            <a:off x="1331640" y="835228"/>
            <a:ext cx="6696744"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Agevolazioni</a:t>
            </a:r>
            <a:r>
              <a:rPr b="1" dirty="0">
                <a:solidFill>
                  <a:srgbClr val="4B92DB"/>
                </a:solidFill>
              </a:rPr>
              <a:t> </a:t>
            </a:r>
            <a:r>
              <a:rPr lang="it-IT" b="1" dirty="0">
                <a:solidFill>
                  <a:srgbClr val="4B92DB"/>
                </a:solidFill>
              </a:rPr>
              <a:t>fiscali per le persone fisiche</a:t>
            </a:r>
            <a:endParaRPr b="1" dirty="0">
              <a:solidFill>
                <a:srgbClr val="003373"/>
              </a:solidFill>
            </a:endParaRPr>
          </a:p>
        </p:txBody>
      </p:sp>
      <p:sp>
        <p:nvSpPr>
          <p:cNvPr id="2" name="Segnaposto numero diapositiva 1"/>
          <p:cNvSpPr>
            <a:spLocks noGrp="1"/>
          </p:cNvSpPr>
          <p:nvPr>
            <p:ph type="sldNum" sz="quarter" idx="2"/>
          </p:nvPr>
        </p:nvSpPr>
        <p:spPr/>
        <p:txBody>
          <a:bodyPr/>
          <a:lstStyle/>
          <a:p>
            <a:pPr lvl="0"/>
            <a:fld id="{86CB4B4D-7CA3-9044-876B-883B54F8677D}" type="slidenum">
              <a:rPr lang="it-IT" smtClean="0"/>
              <a:t>3</a:t>
            </a:fld>
            <a:endParaRPr lang="it-IT" dirty="0"/>
          </a:p>
        </p:txBody>
      </p:sp>
      <p:pic>
        <p:nvPicPr>
          <p:cNvPr id="1028" name="Picture 4" descr="Risultati immagini per person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6860" y="507838"/>
            <a:ext cx="654780" cy="654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442444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7584" y="1556792"/>
            <a:ext cx="7488832" cy="2800767"/>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b="1" i="0" u="none" strike="noStrike" kern="0" cap="none" spc="0" normalizeH="0" baseline="0" noProof="0" dirty="0">
                <a:ln>
                  <a:noFill/>
                </a:ln>
                <a:solidFill>
                  <a:srgbClr val="004288"/>
                </a:solidFill>
                <a:effectLst/>
                <a:uLnTx/>
                <a:uFillTx/>
              </a:rPr>
              <a:t>Deduzione</a:t>
            </a:r>
            <a:r>
              <a:rPr kumimoji="0" lang="it-IT" sz="1600" b="1" i="0" u="none" strike="noStrike" kern="0" cap="none" spc="0" normalizeH="0" noProof="0" dirty="0">
                <a:ln>
                  <a:noFill/>
                </a:ln>
                <a:solidFill>
                  <a:srgbClr val="004288"/>
                </a:solidFill>
                <a:effectLst/>
                <a:uLnTx/>
                <a:uFillTx/>
              </a:rPr>
              <a:t> </a:t>
            </a:r>
            <a:r>
              <a:rPr kumimoji="0" lang="it-IT" sz="1600" b="1" i="0" u="none" strike="noStrike" kern="0" cap="none" spc="0" normalizeH="0" baseline="0" noProof="0" dirty="0">
                <a:ln>
                  <a:noFill/>
                </a:ln>
                <a:solidFill>
                  <a:srgbClr val="004288"/>
                </a:solidFill>
                <a:effectLst/>
                <a:uLnTx/>
                <a:uFillTx/>
              </a:rPr>
              <a:t>Ires </a:t>
            </a:r>
            <a:r>
              <a:rPr kumimoji="0" lang="it-IT" sz="1600" b="0" i="0" u="none" strike="noStrike" kern="0" cap="none" spc="0" normalizeH="0" baseline="0" noProof="0" dirty="0">
                <a:ln>
                  <a:noFill/>
                </a:ln>
                <a:solidFill>
                  <a:srgbClr val="004288"/>
                </a:solidFill>
                <a:effectLst/>
                <a:uLnTx/>
                <a:uFillTx/>
              </a:rPr>
              <a:t>pari al </a:t>
            </a:r>
            <a:r>
              <a:rPr kumimoji="0" lang="it-IT" sz="1600" b="1" i="0" u="none" strike="noStrike" kern="0" cap="none" spc="0" normalizeH="0" baseline="0" noProof="0" dirty="0">
                <a:ln>
                  <a:noFill/>
                </a:ln>
                <a:solidFill>
                  <a:srgbClr val="004288"/>
                </a:solidFill>
                <a:effectLst/>
                <a:uLnTx/>
                <a:uFillTx/>
              </a:rPr>
              <a:t>30%</a:t>
            </a:r>
            <a:r>
              <a:rPr kumimoji="0" lang="it-IT" sz="1600" b="0" i="0" u="none" strike="noStrike" kern="0" cap="none" spc="0" normalizeH="0" baseline="0" noProof="0" dirty="0">
                <a:ln>
                  <a:noFill/>
                </a:ln>
                <a:solidFill>
                  <a:srgbClr val="004288"/>
                </a:solidFill>
                <a:effectLst/>
                <a:uLnTx/>
                <a:uFillTx/>
              </a:rPr>
              <a:t> (fino al 2016: 20%*) delle somme investite nel capitale sociale di una o più start up innovative e mantenute per almeno</a:t>
            </a:r>
            <a:r>
              <a:rPr kumimoji="0" lang="it-IT" sz="1600" b="0" i="0" u="none" strike="noStrike" kern="0" cap="none" spc="0" normalizeH="0" noProof="0" dirty="0">
                <a:ln>
                  <a:noFill/>
                </a:ln>
                <a:solidFill>
                  <a:srgbClr val="004288"/>
                </a:solidFill>
                <a:effectLst/>
                <a:uLnTx/>
                <a:uFillTx/>
              </a:rPr>
              <a:t> </a:t>
            </a:r>
            <a:r>
              <a:rPr kumimoji="0" lang="it-IT" sz="1600" b="1" i="0" u="none" strike="noStrike" kern="0" cap="none" spc="0" normalizeH="0" noProof="0" dirty="0">
                <a:ln>
                  <a:noFill/>
                </a:ln>
                <a:solidFill>
                  <a:srgbClr val="004288"/>
                </a:solidFill>
                <a:effectLst/>
                <a:uLnTx/>
                <a:uFillTx/>
              </a:rPr>
              <a:t>3 anni</a:t>
            </a:r>
            <a:endParaRPr kumimoji="0" lang="it-IT" sz="1600" b="1" i="0" u="none" strike="noStrike" kern="0" cap="none" spc="0" normalizeH="0" baseline="0" noProof="0" dirty="0">
              <a:ln>
                <a:noFill/>
              </a:ln>
              <a:solidFill>
                <a:srgbClr val="004288"/>
              </a:solidFill>
              <a:effectLst/>
              <a:uLnTx/>
              <a:uFillTx/>
            </a:endParaRPr>
          </a:p>
          <a:p>
            <a:pPr marL="273050" marR="0" lvl="0" algn="just" defTabSz="914400" eaLnBrk="1" fontAlgn="auto" latinLnBrk="0" hangingPunct="1">
              <a:lnSpc>
                <a:spcPct val="100000"/>
              </a:lnSpc>
              <a:spcBef>
                <a:spcPts val="0"/>
              </a:spcBef>
              <a:spcAft>
                <a:spcPts val="0"/>
              </a:spcAft>
              <a:buClrTx/>
              <a:buSzTx/>
              <a:tabLst/>
              <a:defRPr/>
            </a:pPr>
            <a:r>
              <a:rPr lang="it-IT" sz="1600" b="1" dirty="0">
                <a:solidFill>
                  <a:srgbClr val="004288"/>
                </a:solidFill>
              </a:rPr>
              <a:t>* </a:t>
            </a:r>
            <a:r>
              <a:rPr lang="it-IT" sz="1200" dirty="0">
                <a:solidFill>
                  <a:srgbClr val="004288"/>
                </a:solidFill>
              </a:rPr>
              <a:t>27% per gli investimenti in start up innovative a vocazione sociale o in ambito energetico</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b="1" i="0" u="none" strike="noStrike" kern="0" cap="none" spc="0" normalizeH="0" baseline="0" noProof="0" dirty="0">
                <a:ln>
                  <a:noFill/>
                </a:ln>
                <a:solidFill>
                  <a:srgbClr val="004288"/>
                </a:solidFill>
                <a:effectLst/>
                <a:uLnTx/>
                <a:uFillTx/>
              </a:rPr>
              <a:t>Investimento massimo agevolabile</a:t>
            </a:r>
            <a:r>
              <a:rPr kumimoji="0" lang="it-IT" sz="1600" b="1" i="0" u="none" strike="noStrike" kern="0" cap="none" spc="0" normalizeH="0" noProof="0" dirty="0">
                <a:ln>
                  <a:noFill/>
                </a:ln>
                <a:solidFill>
                  <a:srgbClr val="004288"/>
                </a:solidFill>
                <a:effectLst/>
                <a:uLnTx/>
                <a:uFillTx/>
              </a:rPr>
              <a:t> </a:t>
            </a:r>
            <a:r>
              <a:rPr kumimoji="0" lang="it-IT" sz="1600" b="0" i="0" u="none" strike="noStrike" kern="0" cap="none" spc="0" normalizeH="0" noProof="0" dirty="0">
                <a:ln>
                  <a:noFill/>
                </a:ln>
                <a:solidFill>
                  <a:srgbClr val="004288"/>
                </a:solidFill>
                <a:effectLst/>
                <a:uLnTx/>
                <a:uFillTx/>
              </a:rPr>
              <a:t>pari a € 1,8 milioni per ciascun periodo d’imposta (in capo a ciascun investitore e per tutti gli investimenti effettuati)</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b="1" baseline="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it-IT" sz="1600" b="1" i="0" u="none" strike="noStrike" kern="0" cap="none" spc="0" normalizeH="0" noProof="0" dirty="0">
                <a:ln>
                  <a:noFill/>
                </a:ln>
                <a:solidFill>
                  <a:srgbClr val="004288"/>
                </a:solidFill>
                <a:effectLst/>
                <a:uLnTx/>
                <a:uFillTx/>
              </a:rPr>
              <a:t>Risparmio Ires  massimo </a:t>
            </a:r>
            <a:r>
              <a:rPr kumimoji="0" lang="it-IT" sz="1600" b="0" i="0" u="none" strike="noStrike" kern="0" cap="none" spc="0" normalizeH="0" noProof="0" dirty="0">
                <a:ln>
                  <a:noFill/>
                </a:ln>
                <a:solidFill>
                  <a:srgbClr val="004288"/>
                </a:solidFill>
                <a:effectLst/>
                <a:uLnTx/>
                <a:uFillTx/>
              </a:rPr>
              <a:t>= </a:t>
            </a:r>
            <a:r>
              <a:rPr lang="it-IT" sz="1600" dirty="0">
                <a:solidFill>
                  <a:srgbClr val="004288"/>
                </a:solidFill>
              </a:rPr>
              <a:t>24% x </a:t>
            </a:r>
            <a:r>
              <a:rPr kumimoji="0" lang="it-IT" sz="1600" b="0" i="0" u="none" strike="noStrike" kern="0" cap="none" spc="0" normalizeH="0" noProof="0" dirty="0">
                <a:ln>
                  <a:noFill/>
                </a:ln>
                <a:solidFill>
                  <a:srgbClr val="004288"/>
                </a:solidFill>
                <a:effectLst/>
                <a:uLnTx/>
                <a:uFillTx/>
              </a:rPr>
              <a:t>30% x 1.800.000 = 129.600 € l’anno</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b="1" baseline="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b="1" dirty="0">
                <a:solidFill>
                  <a:srgbClr val="004288"/>
                </a:solidFill>
              </a:rPr>
              <a:t>Deduzione «incapiente»  </a:t>
            </a:r>
            <a:r>
              <a:rPr lang="it-IT" sz="1600" dirty="0">
                <a:solidFill>
                  <a:srgbClr val="004288"/>
                </a:solidFill>
              </a:rPr>
              <a:t>può essere utilizzata ad abbattimento della base imponibile Ires negli anni successivi ma non oltre il terzo</a:t>
            </a:r>
            <a:endParaRPr kumimoji="0" lang="it-IT" sz="1600" b="0" i="0" u="none" strike="noStrike" kern="0" cap="none" spc="0" normalizeH="0" baseline="0" noProof="0" dirty="0">
              <a:ln>
                <a:noFill/>
              </a:ln>
              <a:solidFill>
                <a:srgbClr val="004288"/>
              </a:solidFill>
              <a:effectLst/>
              <a:uLnTx/>
              <a:uFillTx/>
            </a:endParaRPr>
          </a:p>
        </p:txBody>
      </p:sp>
      <p:sp>
        <p:nvSpPr>
          <p:cNvPr id="6" name="Shape 490"/>
          <p:cNvSpPr/>
          <p:nvPr/>
        </p:nvSpPr>
        <p:spPr>
          <a:xfrm>
            <a:off x="1373031" y="824296"/>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Agevolazioni</a:t>
            </a:r>
            <a:r>
              <a:rPr b="1" dirty="0">
                <a:solidFill>
                  <a:srgbClr val="4B92DB"/>
                </a:solidFill>
              </a:rPr>
              <a:t> </a:t>
            </a:r>
            <a:r>
              <a:rPr lang="it-IT" b="1" dirty="0">
                <a:solidFill>
                  <a:srgbClr val="4B92DB"/>
                </a:solidFill>
              </a:rPr>
              <a:t>fiscali per le società</a:t>
            </a:r>
            <a:endParaRPr b="1" dirty="0">
              <a:solidFill>
                <a:srgbClr val="003373"/>
              </a:solidFill>
            </a:endParaRPr>
          </a:p>
        </p:txBody>
      </p:sp>
      <p:pic>
        <p:nvPicPr>
          <p:cNvPr id="7" name="Picture 2" descr="Immagine correlat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1807" y="613647"/>
            <a:ext cx="570350" cy="503176"/>
          </a:xfrm>
          <a:prstGeom prst="rect">
            <a:avLst/>
          </a:prstGeom>
          <a:noFill/>
          <a:extLst>
            <a:ext uri="{909E8E84-426E-40DD-AFC4-6F175D3DCCD1}">
              <a14:hiddenFill xmlns:a14="http://schemas.microsoft.com/office/drawing/2010/main">
                <a:solidFill>
                  <a:srgbClr val="FFFFFF"/>
                </a:solidFill>
              </a14:hiddenFill>
            </a:ext>
          </a:extLst>
        </p:spPr>
      </p:pic>
      <p:sp>
        <p:nvSpPr>
          <p:cNvPr id="3" name="Segnaposto numero diapositiva 2"/>
          <p:cNvSpPr>
            <a:spLocks noGrp="1"/>
          </p:cNvSpPr>
          <p:nvPr>
            <p:ph type="sldNum" sz="quarter" idx="2"/>
          </p:nvPr>
        </p:nvSpPr>
        <p:spPr/>
        <p:txBody>
          <a:bodyPr/>
          <a:lstStyle/>
          <a:p>
            <a:pPr lvl="0"/>
            <a:fld id="{86CB4B4D-7CA3-9044-876B-883B54F8677D}" type="slidenum">
              <a:rPr lang="it-IT" smtClean="0"/>
              <a:t>4</a:t>
            </a:fld>
            <a:endParaRPr lang="it-IT" dirty="0"/>
          </a:p>
        </p:txBody>
      </p:sp>
    </p:spTree>
    <p:extLst>
      <p:ext uri="{BB962C8B-B14F-4D97-AF65-F5344CB8AC3E}">
        <p14:creationId xmlns:p14="http://schemas.microsoft.com/office/powerpoint/2010/main" val="300571149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a 1"/>
          <p:cNvGraphicFramePr>
            <a:graphicFrameLocks noGrp="1"/>
          </p:cNvGraphicFramePr>
          <p:nvPr>
            <p:extLst>
              <p:ext uri="{D42A27DB-BD31-4B8C-83A1-F6EECF244321}">
                <p14:modId xmlns:p14="http://schemas.microsoft.com/office/powerpoint/2010/main" val="1656414922"/>
              </p:ext>
            </p:extLst>
          </p:nvPr>
        </p:nvGraphicFramePr>
        <p:xfrm>
          <a:off x="557756" y="1484784"/>
          <a:ext cx="8064896" cy="2775415"/>
        </p:xfrm>
        <a:graphic>
          <a:graphicData uri="http://schemas.openxmlformats.org/drawingml/2006/table">
            <a:tbl>
              <a:tblPr firstRow="1" bandRow="1">
                <a:tableStyleId>{5940675A-B579-460E-94D1-54222C63F5DA}</a:tableStyleId>
              </a:tblPr>
              <a:tblGrid>
                <a:gridCol w="1240753">
                  <a:extLst>
                    <a:ext uri="{9D8B030D-6E8A-4147-A177-3AD203B41FA5}">
                      <a16:colId xmlns:a16="http://schemas.microsoft.com/office/drawing/2014/main" val="20000"/>
                    </a:ext>
                  </a:extLst>
                </a:gridCol>
                <a:gridCol w="1309684">
                  <a:extLst>
                    <a:ext uri="{9D8B030D-6E8A-4147-A177-3AD203B41FA5}">
                      <a16:colId xmlns:a16="http://schemas.microsoft.com/office/drawing/2014/main" val="20001"/>
                    </a:ext>
                  </a:extLst>
                </a:gridCol>
                <a:gridCol w="1247783">
                  <a:extLst>
                    <a:ext uri="{9D8B030D-6E8A-4147-A177-3AD203B41FA5}">
                      <a16:colId xmlns:a16="http://schemas.microsoft.com/office/drawing/2014/main" val="20002"/>
                    </a:ext>
                  </a:extLst>
                </a:gridCol>
                <a:gridCol w="2160240">
                  <a:extLst>
                    <a:ext uri="{9D8B030D-6E8A-4147-A177-3AD203B41FA5}">
                      <a16:colId xmlns:a16="http://schemas.microsoft.com/office/drawing/2014/main" val="20003"/>
                    </a:ext>
                  </a:extLst>
                </a:gridCol>
                <a:gridCol w="2106436">
                  <a:extLst>
                    <a:ext uri="{9D8B030D-6E8A-4147-A177-3AD203B41FA5}">
                      <a16:colId xmlns:a16="http://schemas.microsoft.com/office/drawing/2014/main" val="20004"/>
                    </a:ext>
                  </a:extLst>
                </a:gridCol>
              </a:tblGrid>
              <a:tr h="528660">
                <a:tc rowSpan="2">
                  <a:txBody>
                    <a:bodyPr/>
                    <a:lstStyle/>
                    <a:p>
                      <a:r>
                        <a:rPr lang="it-IT" sz="1600" b="1" dirty="0">
                          <a:solidFill>
                            <a:schemeClr val="bg1"/>
                          </a:solidFill>
                          <a:latin typeface="Arial" panose="020B0604020202020204" pitchFamily="34" charset="0"/>
                          <a:cs typeface="Arial" panose="020B0604020202020204" pitchFamily="34" charset="0"/>
                        </a:rPr>
                        <a:t>Investitore </a:t>
                      </a:r>
                    </a:p>
                  </a:txBody>
                  <a:tcPr>
                    <a:solidFill>
                      <a:srgbClr val="002060"/>
                    </a:solidFill>
                  </a:tcPr>
                </a:tc>
                <a:tc gridSpan="2">
                  <a:txBody>
                    <a:bodyPr/>
                    <a:lstStyle/>
                    <a:p>
                      <a:r>
                        <a:rPr lang="it-IT" sz="1600" b="1" dirty="0">
                          <a:solidFill>
                            <a:schemeClr val="bg1"/>
                          </a:solidFill>
                          <a:latin typeface="Arial" panose="020B0604020202020204" pitchFamily="34" charset="0"/>
                          <a:cs typeface="Arial" panose="020B0604020202020204" pitchFamily="34" charset="0"/>
                        </a:rPr>
                        <a:t>Investimento</a:t>
                      </a:r>
                      <a:r>
                        <a:rPr lang="it-IT" sz="1600" b="1" baseline="0" dirty="0">
                          <a:solidFill>
                            <a:schemeClr val="bg1"/>
                          </a:solidFill>
                          <a:latin typeface="Arial" panose="020B0604020202020204" pitchFamily="34" charset="0"/>
                          <a:cs typeface="Arial" panose="020B0604020202020204" pitchFamily="34" charset="0"/>
                        </a:rPr>
                        <a:t> massimo agevolabile</a:t>
                      </a:r>
                      <a:endParaRPr lang="it-IT" sz="1600" b="1" dirty="0">
                        <a:solidFill>
                          <a:schemeClr val="bg1"/>
                        </a:solidFill>
                        <a:latin typeface="Arial" panose="020B0604020202020204" pitchFamily="34" charset="0"/>
                        <a:cs typeface="Arial" panose="020B0604020202020204" pitchFamily="34" charset="0"/>
                      </a:endParaRPr>
                    </a:p>
                  </a:txBody>
                  <a:tcPr>
                    <a:solidFill>
                      <a:srgbClr val="002060"/>
                    </a:solidFill>
                  </a:tcPr>
                </a:tc>
                <a:tc hMerge="1">
                  <a:txBody>
                    <a:bodyPr/>
                    <a:lstStyle/>
                    <a:p>
                      <a:endParaRPr lang="it-IT" sz="1600" dirty="0">
                        <a:solidFill>
                          <a:srgbClr val="004288"/>
                        </a:solidFill>
                        <a:latin typeface="Arial" panose="020B0604020202020204" pitchFamily="34" charset="0"/>
                        <a:cs typeface="Arial" panose="020B0604020202020204" pitchFamily="34" charset="0"/>
                      </a:endParaRPr>
                    </a:p>
                  </a:txBody>
                  <a:tcPr/>
                </a:tc>
                <a:tc gridSpan="2">
                  <a:txBody>
                    <a:bodyPr/>
                    <a:lstStyle/>
                    <a:p>
                      <a:r>
                        <a:rPr lang="it-IT" sz="1600" b="1" dirty="0">
                          <a:solidFill>
                            <a:schemeClr val="bg1"/>
                          </a:solidFill>
                          <a:latin typeface="Arial" panose="020B0604020202020204" pitchFamily="34" charset="0"/>
                          <a:cs typeface="Arial" panose="020B0604020202020204" pitchFamily="34" charset="0"/>
                        </a:rPr>
                        <a:t>Aliquota di agevolazione </a:t>
                      </a:r>
                    </a:p>
                  </a:txBody>
                  <a:tcPr>
                    <a:solidFill>
                      <a:srgbClr val="002060"/>
                    </a:solidFill>
                  </a:tcPr>
                </a:tc>
                <a:tc hMerge="1">
                  <a:txBody>
                    <a:bodyPr/>
                    <a:lstStyle/>
                    <a:p>
                      <a:endParaRPr lang="it-IT" sz="1600" dirty="0">
                        <a:solidFill>
                          <a:srgbClr val="004288"/>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38528">
                <a:tc vMerge="1">
                  <a:txBody>
                    <a:bodyPr/>
                    <a:lstStyle/>
                    <a:p>
                      <a:endParaRPr lang="it-IT" sz="1600" dirty="0">
                        <a:solidFill>
                          <a:srgbClr val="004288"/>
                        </a:solidFill>
                        <a:latin typeface="Arial" panose="020B0604020202020204" pitchFamily="34" charset="0"/>
                        <a:cs typeface="Arial" panose="020B0604020202020204" pitchFamily="34" charset="0"/>
                      </a:endParaRPr>
                    </a:p>
                  </a:txBody>
                  <a:tcPr/>
                </a:tc>
                <a:tc>
                  <a:txBody>
                    <a:bodyPr/>
                    <a:lstStyle/>
                    <a:p>
                      <a:r>
                        <a:rPr lang="it-IT" sz="1600" dirty="0">
                          <a:solidFill>
                            <a:schemeClr val="bg1"/>
                          </a:solidFill>
                          <a:latin typeface="Arial" panose="020B0604020202020204" pitchFamily="34" charset="0"/>
                          <a:cs typeface="Arial" panose="020B0604020202020204" pitchFamily="34" charset="0"/>
                        </a:rPr>
                        <a:t>Fino al 2016</a:t>
                      </a:r>
                    </a:p>
                  </a:txBody>
                  <a:tcPr>
                    <a:solidFill>
                      <a:srgbClr val="002060"/>
                    </a:solidFill>
                  </a:tcPr>
                </a:tc>
                <a:tc>
                  <a:txBody>
                    <a:bodyPr/>
                    <a:lstStyle/>
                    <a:p>
                      <a:r>
                        <a:rPr lang="it-IT" sz="1600" dirty="0">
                          <a:solidFill>
                            <a:schemeClr val="bg1"/>
                          </a:solidFill>
                          <a:latin typeface="Arial" panose="020B0604020202020204" pitchFamily="34" charset="0"/>
                          <a:cs typeface="Arial" panose="020B0604020202020204" pitchFamily="34" charset="0"/>
                        </a:rPr>
                        <a:t>Dal  2017</a:t>
                      </a:r>
                    </a:p>
                  </a:txBody>
                  <a:tcPr>
                    <a:solidFill>
                      <a:srgbClr val="002060"/>
                    </a:solidFill>
                  </a:tcPr>
                </a:tc>
                <a:tc>
                  <a:txBody>
                    <a:bodyPr/>
                    <a:lstStyle/>
                    <a:p>
                      <a:r>
                        <a:rPr lang="it-IT" sz="1600" dirty="0">
                          <a:solidFill>
                            <a:schemeClr val="bg1"/>
                          </a:solidFill>
                          <a:latin typeface="Arial" panose="020B0604020202020204" pitchFamily="34" charset="0"/>
                          <a:cs typeface="Arial" panose="020B0604020202020204" pitchFamily="34" charset="0"/>
                        </a:rPr>
                        <a:t>Fino</a:t>
                      </a:r>
                      <a:r>
                        <a:rPr lang="it-IT" sz="1600" baseline="0" dirty="0">
                          <a:solidFill>
                            <a:schemeClr val="bg1"/>
                          </a:solidFill>
                          <a:latin typeface="Arial" panose="020B0604020202020204" pitchFamily="34" charset="0"/>
                          <a:cs typeface="Arial" panose="020B0604020202020204" pitchFamily="34" charset="0"/>
                        </a:rPr>
                        <a:t> al 2016</a:t>
                      </a:r>
                      <a:endParaRPr lang="it-IT" sz="1600" dirty="0">
                        <a:solidFill>
                          <a:schemeClr val="bg1"/>
                        </a:solidFill>
                        <a:latin typeface="Arial" panose="020B0604020202020204" pitchFamily="34" charset="0"/>
                        <a:cs typeface="Arial" panose="020B0604020202020204" pitchFamily="34" charset="0"/>
                      </a:endParaRPr>
                    </a:p>
                  </a:txBody>
                  <a:tcPr>
                    <a:solidFill>
                      <a:srgbClr val="002060"/>
                    </a:solidFill>
                  </a:tcPr>
                </a:tc>
                <a:tc>
                  <a:txBody>
                    <a:bodyPr/>
                    <a:lstStyle/>
                    <a:p>
                      <a:r>
                        <a:rPr lang="it-IT" sz="1600" dirty="0">
                          <a:solidFill>
                            <a:schemeClr val="bg1"/>
                          </a:solidFill>
                          <a:latin typeface="Arial" panose="020B0604020202020204" pitchFamily="34" charset="0"/>
                          <a:cs typeface="Arial" panose="020B0604020202020204" pitchFamily="34" charset="0"/>
                        </a:rPr>
                        <a:t>Dal 2017</a:t>
                      </a:r>
                    </a:p>
                  </a:txBody>
                  <a:tcPr>
                    <a:solidFill>
                      <a:srgbClr val="002060"/>
                    </a:solidFill>
                  </a:tcPr>
                </a:tc>
                <a:extLst>
                  <a:ext uri="{0D108BD9-81ED-4DB2-BD59-A6C34878D82A}">
                    <a16:rowId xmlns:a16="http://schemas.microsoft.com/office/drawing/2014/main" val="10001"/>
                  </a:ext>
                </a:extLst>
              </a:tr>
              <a:tr h="751253">
                <a:tc>
                  <a:txBody>
                    <a:bodyPr/>
                    <a:lstStyle/>
                    <a:p>
                      <a:pPr algn="l"/>
                      <a:r>
                        <a:rPr lang="it-IT" sz="1600" dirty="0">
                          <a:solidFill>
                            <a:srgbClr val="004288"/>
                          </a:solidFill>
                          <a:latin typeface="Arial" panose="020B0604020202020204" pitchFamily="34" charset="0"/>
                          <a:cs typeface="Arial" panose="020B0604020202020204" pitchFamily="34" charset="0"/>
                        </a:rPr>
                        <a:t>Soggetto Irpef </a:t>
                      </a:r>
                    </a:p>
                  </a:txBody>
                  <a:tcPr/>
                </a:tc>
                <a:tc>
                  <a:txBody>
                    <a:bodyPr/>
                    <a:lstStyle/>
                    <a:p>
                      <a:pPr algn="l"/>
                      <a:r>
                        <a:rPr lang="it-IT" sz="1600" dirty="0">
                          <a:solidFill>
                            <a:srgbClr val="004288"/>
                          </a:solidFill>
                          <a:latin typeface="Arial" panose="020B0604020202020204" pitchFamily="34" charset="0"/>
                          <a:cs typeface="Arial" panose="020B0604020202020204" pitchFamily="34" charset="0"/>
                        </a:rPr>
                        <a:t>500.000</a:t>
                      </a:r>
                    </a:p>
                  </a:txBody>
                  <a:tcPr/>
                </a:tc>
                <a:tc>
                  <a:txBody>
                    <a:bodyPr/>
                    <a:lstStyle/>
                    <a:p>
                      <a:pPr algn="l"/>
                      <a:r>
                        <a:rPr lang="it-IT" sz="1600" dirty="0">
                          <a:solidFill>
                            <a:srgbClr val="004288"/>
                          </a:solidFill>
                          <a:latin typeface="Arial" panose="020B0604020202020204" pitchFamily="34" charset="0"/>
                          <a:cs typeface="Arial" panose="020B0604020202020204" pitchFamily="34" charset="0"/>
                        </a:rPr>
                        <a:t>1.000.000</a:t>
                      </a:r>
                    </a:p>
                  </a:txBody>
                  <a:tcPr/>
                </a:tc>
                <a:tc>
                  <a:txBody>
                    <a:bodyPr/>
                    <a:lstStyle/>
                    <a:p>
                      <a:pPr algn="l"/>
                      <a:r>
                        <a:rPr lang="it-IT" sz="1600" dirty="0">
                          <a:solidFill>
                            <a:srgbClr val="004288"/>
                          </a:solidFill>
                          <a:latin typeface="Arial" panose="020B0604020202020204" pitchFamily="34" charset="0"/>
                          <a:cs typeface="Arial" panose="020B0604020202020204" pitchFamily="34" charset="0"/>
                        </a:rPr>
                        <a:t>19% </a:t>
                      </a:r>
                      <a:r>
                        <a:rPr lang="it-IT" sz="1200" dirty="0">
                          <a:solidFill>
                            <a:srgbClr val="004288"/>
                          </a:solidFill>
                          <a:latin typeface="Arial" panose="020B0604020202020204" pitchFamily="34" charset="0"/>
                          <a:cs typeface="Arial" panose="020B0604020202020204" pitchFamily="34" charset="0"/>
                        </a:rPr>
                        <a:t>(25% per investimenti in start up innovative a vocazione sociale o in ambito energetico) </a:t>
                      </a:r>
                    </a:p>
                  </a:txBody>
                  <a:tcPr/>
                </a:tc>
                <a:tc>
                  <a:txBody>
                    <a:bodyPr/>
                    <a:lstStyle/>
                    <a:p>
                      <a:pPr algn="l"/>
                      <a:r>
                        <a:rPr lang="it-IT" sz="1600" dirty="0">
                          <a:solidFill>
                            <a:srgbClr val="004288"/>
                          </a:solidFill>
                          <a:latin typeface="Arial" panose="020B0604020202020204" pitchFamily="34" charset="0"/>
                          <a:cs typeface="Arial" panose="020B0604020202020204" pitchFamily="34" charset="0"/>
                        </a:rPr>
                        <a:t>30% </a:t>
                      </a:r>
                    </a:p>
                  </a:txBody>
                  <a:tcPr/>
                </a:tc>
                <a:extLst>
                  <a:ext uri="{0D108BD9-81ED-4DB2-BD59-A6C34878D82A}">
                    <a16:rowId xmlns:a16="http://schemas.microsoft.com/office/drawing/2014/main" val="10002"/>
                  </a:ext>
                </a:extLst>
              </a:tr>
              <a:tr h="973847">
                <a:tc>
                  <a:txBody>
                    <a:bodyPr/>
                    <a:lstStyle/>
                    <a:p>
                      <a:pPr algn="l"/>
                      <a:r>
                        <a:rPr lang="it-IT" sz="1600" dirty="0">
                          <a:solidFill>
                            <a:srgbClr val="004288"/>
                          </a:solidFill>
                          <a:latin typeface="Arial" panose="020B0604020202020204" pitchFamily="34" charset="0"/>
                          <a:cs typeface="Arial" panose="020B0604020202020204" pitchFamily="34" charset="0"/>
                        </a:rPr>
                        <a:t>Soggetto</a:t>
                      </a:r>
                      <a:r>
                        <a:rPr lang="it-IT" sz="1600" baseline="0" dirty="0">
                          <a:solidFill>
                            <a:srgbClr val="004288"/>
                          </a:solidFill>
                          <a:latin typeface="Arial" panose="020B0604020202020204" pitchFamily="34" charset="0"/>
                          <a:cs typeface="Arial" panose="020B0604020202020204" pitchFamily="34" charset="0"/>
                        </a:rPr>
                        <a:t> Ires</a:t>
                      </a:r>
                      <a:endParaRPr lang="it-IT" sz="1600" dirty="0">
                        <a:solidFill>
                          <a:srgbClr val="004288"/>
                        </a:solidFill>
                        <a:latin typeface="Arial" panose="020B0604020202020204" pitchFamily="34" charset="0"/>
                        <a:cs typeface="Arial" panose="020B0604020202020204" pitchFamily="34" charset="0"/>
                      </a:endParaRPr>
                    </a:p>
                  </a:txBody>
                  <a:tcPr/>
                </a:tc>
                <a:tc>
                  <a:txBody>
                    <a:bodyPr/>
                    <a:lstStyle/>
                    <a:p>
                      <a:pPr algn="l"/>
                      <a:r>
                        <a:rPr lang="it-IT" sz="1600" dirty="0">
                          <a:solidFill>
                            <a:srgbClr val="004288"/>
                          </a:solidFill>
                          <a:latin typeface="Arial" panose="020B0604020202020204" pitchFamily="34" charset="0"/>
                          <a:cs typeface="Arial" panose="020B0604020202020204" pitchFamily="34" charset="0"/>
                        </a:rPr>
                        <a:t>1.800.000</a:t>
                      </a:r>
                    </a:p>
                  </a:txBody>
                  <a:tcPr/>
                </a:tc>
                <a:tc>
                  <a:txBody>
                    <a:bodyPr/>
                    <a:lstStyle/>
                    <a:p>
                      <a:pPr algn="l"/>
                      <a:r>
                        <a:rPr lang="it-IT" sz="1600" dirty="0">
                          <a:solidFill>
                            <a:srgbClr val="004288"/>
                          </a:solidFill>
                          <a:latin typeface="Arial" panose="020B0604020202020204" pitchFamily="34" charset="0"/>
                          <a:cs typeface="Arial" panose="020B0604020202020204" pitchFamily="34" charset="0"/>
                        </a:rPr>
                        <a:t>1.800.000</a:t>
                      </a:r>
                    </a:p>
                  </a:txBody>
                  <a:tcPr/>
                </a:tc>
                <a:tc>
                  <a:txBody>
                    <a:bodyPr/>
                    <a:lstStyle/>
                    <a:p>
                      <a:pPr marL="0" marR="0" indent="0" algn="l" defTabSz="457200" eaLnBrk="1" fontAlgn="auto" latinLnBrk="0" hangingPunct="1">
                        <a:lnSpc>
                          <a:spcPct val="100000"/>
                        </a:lnSpc>
                        <a:spcBef>
                          <a:spcPts val="0"/>
                        </a:spcBef>
                        <a:spcAft>
                          <a:spcPts val="0"/>
                        </a:spcAft>
                        <a:buClrTx/>
                        <a:buSzTx/>
                        <a:buFontTx/>
                        <a:buNone/>
                        <a:tabLst/>
                        <a:defRPr/>
                      </a:pPr>
                      <a:r>
                        <a:rPr lang="it-IT" sz="1600" dirty="0">
                          <a:solidFill>
                            <a:srgbClr val="004288"/>
                          </a:solidFill>
                          <a:latin typeface="Arial" panose="020B0604020202020204" pitchFamily="34" charset="0"/>
                          <a:cs typeface="Arial" panose="020B0604020202020204" pitchFamily="34" charset="0"/>
                        </a:rPr>
                        <a:t>20% </a:t>
                      </a:r>
                      <a:r>
                        <a:rPr lang="it-IT" sz="1200" dirty="0">
                          <a:solidFill>
                            <a:srgbClr val="004288"/>
                          </a:solidFill>
                          <a:latin typeface="Arial" panose="020B0604020202020204" pitchFamily="34" charset="0"/>
                          <a:cs typeface="Arial" panose="020B0604020202020204" pitchFamily="34" charset="0"/>
                        </a:rPr>
                        <a:t>(27% per investimenti in start up innovative a vocazione sociale o in ambito energetico)</a:t>
                      </a:r>
                    </a:p>
                  </a:txBody>
                  <a:tcPr/>
                </a:tc>
                <a:tc>
                  <a:txBody>
                    <a:bodyPr/>
                    <a:lstStyle/>
                    <a:p>
                      <a:pPr algn="l"/>
                      <a:r>
                        <a:rPr lang="it-IT" sz="1600" dirty="0">
                          <a:solidFill>
                            <a:srgbClr val="004288"/>
                          </a:solidFill>
                          <a:latin typeface="Arial" panose="020B0604020202020204" pitchFamily="34" charset="0"/>
                          <a:cs typeface="Arial" panose="020B0604020202020204" pitchFamily="34" charset="0"/>
                        </a:rPr>
                        <a:t>30% </a:t>
                      </a:r>
                    </a:p>
                  </a:txBody>
                  <a:tcPr/>
                </a:tc>
                <a:extLst>
                  <a:ext uri="{0D108BD9-81ED-4DB2-BD59-A6C34878D82A}">
                    <a16:rowId xmlns:a16="http://schemas.microsoft.com/office/drawing/2014/main" val="10003"/>
                  </a:ext>
                </a:extLst>
              </a:tr>
            </a:tbl>
          </a:graphicData>
        </a:graphic>
      </p:graphicFrame>
      <p:sp>
        <p:nvSpPr>
          <p:cNvPr id="5" name="Shape 490"/>
          <p:cNvSpPr/>
          <p:nvPr/>
        </p:nvSpPr>
        <p:spPr>
          <a:xfrm>
            <a:off x="485748" y="836712"/>
            <a:ext cx="82089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ctr" defTabSz="914400"/>
            <a:r>
              <a:rPr lang="it-IT" b="1" dirty="0">
                <a:solidFill>
                  <a:srgbClr val="004288"/>
                </a:solidFill>
              </a:rPr>
              <a:t>Investimento massimo agevolabile e aliquote di agevolazione - Riepilogo</a:t>
            </a:r>
            <a:endParaRPr b="1" dirty="0">
              <a:solidFill>
                <a:srgbClr val="004288"/>
              </a:solidFill>
            </a:endParaRPr>
          </a:p>
        </p:txBody>
      </p:sp>
      <p:sp>
        <p:nvSpPr>
          <p:cNvPr id="3" name="Segnaposto numero diapositiva 2"/>
          <p:cNvSpPr>
            <a:spLocks noGrp="1"/>
          </p:cNvSpPr>
          <p:nvPr>
            <p:ph type="sldNum" sz="quarter" idx="2"/>
          </p:nvPr>
        </p:nvSpPr>
        <p:spPr/>
        <p:txBody>
          <a:bodyPr/>
          <a:lstStyle/>
          <a:p>
            <a:pPr lvl="0"/>
            <a:fld id="{86CB4B4D-7CA3-9044-876B-883B54F8677D}" type="slidenum">
              <a:rPr lang="it-IT" smtClean="0"/>
              <a:t>5</a:t>
            </a:fld>
            <a:endParaRPr lang="it-IT" dirty="0"/>
          </a:p>
        </p:txBody>
      </p:sp>
    </p:spTree>
    <p:extLst>
      <p:ext uri="{BB962C8B-B14F-4D97-AF65-F5344CB8AC3E}">
        <p14:creationId xmlns:p14="http://schemas.microsoft.com/office/powerpoint/2010/main" val="221500551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7584" y="1556792"/>
            <a:ext cx="7416824" cy="1569660"/>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R="0" lvl="0" algn="just" defTabSz="914400" eaLnBrk="1" fontAlgn="auto" latinLnBrk="0" hangingPunct="1">
              <a:lnSpc>
                <a:spcPct val="100000"/>
              </a:lnSpc>
              <a:spcBef>
                <a:spcPts val="0"/>
              </a:spcBef>
              <a:spcAft>
                <a:spcPts val="0"/>
              </a:spcAft>
              <a:buClrTx/>
              <a:buSzTx/>
              <a:tabLst/>
              <a:defRPr/>
            </a:pPr>
            <a:r>
              <a:rPr lang="it-IT" sz="1600" dirty="0">
                <a:solidFill>
                  <a:srgbClr val="004288"/>
                </a:solidFill>
              </a:rPr>
              <a:t>Sono esclusi dall’agevolazione:</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i soggetti che sono a loro volta start up innovative</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gli Oicr e le società di capitali che investono prevalentemente in start up innovative</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gli incubatori certificati </a:t>
            </a:r>
          </a:p>
          <a:p>
            <a:pPr marR="0" lvl="0" algn="just" defTabSz="914400" eaLnBrk="1" fontAlgn="auto" latinLnBrk="0" hangingPunct="1">
              <a:lnSpc>
                <a:spcPct val="100000"/>
              </a:lnSpc>
              <a:spcBef>
                <a:spcPts val="0"/>
              </a:spcBef>
              <a:spcAft>
                <a:spcPts val="0"/>
              </a:spcAft>
              <a:buClrTx/>
              <a:buSzTx/>
              <a:tabLst/>
              <a:defRPr/>
            </a:pPr>
            <a:r>
              <a:rPr lang="it-IT" sz="1600" dirty="0">
                <a:solidFill>
                  <a:srgbClr val="004288"/>
                </a:solidFill>
              </a:rPr>
              <a:t>L’esclusione serve a evitare le cd. «detassazioni a catena» </a:t>
            </a:r>
          </a:p>
        </p:txBody>
      </p:sp>
      <p:sp>
        <p:nvSpPr>
          <p:cNvPr id="6" name="Shape 490"/>
          <p:cNvSpPr/>
          <p:nvPr/>
        </p:nvSpPr>
        <p:spPr>
          <a:xfrm>
            <a:off x="1373031" y="824296"/>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Soggetti esclusi dalle agevolazioni - Norma antielusiva</a:t>
            </a:r>
            <a:endParaRPr b="1" dirty="0">
              <a:solidFill>
                <a:srgbClr val="003373"/>
              </a:solidFill>
            </a:endParaRPr>
          </a:p>
        </p:txBody>
      </p:sp>
      <p:sp>
        <p:nvSpPr>
          <p:cNvPr id="3" name="Segnaposto numero diapositiva 2"/>
          <p:cNvSpPr>
            <a:spLocks noGrp="1"/>
          </p:cNvSpPr>
          <p:nvPr>
            <p:ph type="sldNum" sz="quarter" idx="2"/>
          </p:nvPr>
        </p:nvSpPr>
        <p:spPr/>
        <p:txBody>
          <a:bodyPr/>
          <a:lstStyle/>
          <a:p>
            <a:pPr lvl="0"/>
            <a:fld id="{86CB4B4D-7CA3-9044-876B-883B54F8677D}" type="slidenum">
              <a:rPr lang="it-IT" smtClean="0"/>
              <a:t>6</a:t>
            </a:fld>
            <a:endParaRPr lang="it-IT" dirty="0"/>
          </a:p>
        </p:txBody>
      </p:sp>
      <p:sp>
        <p:nvSpPr>
          <p:cNvPr id="8" name="Shape 152"/>
          <p:cNvSpPr/>
          <p:nvPr/>
        </p:nvSpPr>
        <p:spPr>
          <a:xfrm>
            <a:off x="827583" y="3708220"/>
            <a:ext cx="7190025" cy="338554"/>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R="0" lvl="0" algn="just" defTabSz="914400" eaLnBrk="1" fontAlgn="auto" latinLnBrk="0" hangingPunct="1">
              <a:lnSpc>
                <a:spcPct val="100000"/>
              </a:lnSpc>
              <a:spcBef>
                <a:spcPts val="0"/>
              </a:spcBef>
              <a:spcAft>
                <a:spcPts val="0"/>
              </a:spcAft>
              <a:buClrTx/>
              <a:buSzTx/>
              <a:tabLst/>
              <a:defRPr/>
            </a:pPr>
            <a:r>
              <a:rPr lang="it-IT" sz="1600" b="1" u="sng" dirty="0">
                <a:solidFill>
                  <a:srgbClr val="004288"/>
                </a:solidFill>
              </a:rPr>
              <a:t>Esempio</a:t>
            </a:r>
            <a:r>
              <a:rPr lang="it-IT" sz="1600" dirty="0">
                <a:solidFill>
                  <a:srgbClr val="004288"/>
                </a:solidFill>
              </a:rPr>
              <a:t> (situazione che si vuole evitare)  </a:t>
            </a:r>
          </a:p>
        </p:txBody>
      </p:sp>
      <p:pic>
        <p:nvPicPr>
          <p:cNvPr id="9" name="Picture 2" descr="Risultati immagini per divieto di access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8318" y="760463"/>
            <a:ext cx="404664" cy="404664"/>
          </a:xfrm>
          <a:prstGeom prst="rect">
            <a:avLst/>
          </a:prstGeom>
          <a:noFill/>
          <a:extLst>
            <a:ext uri="{909E8E84-426E-40DD-AFC4-6F175D3DCCD1}">
              <a14:hiddenFill xmlns:a14="http://schemas.microsoft.com/office/drawing/2010/main">
                <a:solidFill>
                  <a:srgbClr val="FFFFFF"/>
                </a:solidFill>
              </a14:hiddenFill>
            </a:ext>
          </a:extLst>
        </p:spPr>
      </p:pic>
      <p:sp>
        <p:nvSpPr>
          <p:cNvPr id="10" name="CasellaDiTesto 9"/>
          <p:cNvSpPr txBox="1"/>
          <p:nvPr/>
        </p:nvSpPr>
        <p:spPr>
          <a:xfrm>
            <a:off x="6329915" y="4512395"/>
            <a:ext cx="1325527" cy="830997"/>
          </a:xfrm>
          <a:prstGeom prst="rect">
            <a:avLst/>
          </a:prstGeom>
          <a:noFill/>
          <a:ln>
            <a:solidFill>
              <a:srgbClr val="002060"/>
            </a:solidFill>
          </a:ln>
        </p:spPr>
        <p:txBody>
          <a:bodyPr wrap="square" rtlCol="0">
            <a:spAutoFit/>
          </a:bodyPr>
          <a:lstStyle/>
          <a:p>
            <a:r>
              <a:rPr lang="it-IT" sz="1600" dirty="0">
                <a:solidFill>
                  <a:srgbClr val="004288"/>
                </a:solidFill>
              </a:rPr>
              <a:t>Gamma srl start up innovativa</a:t>
            </a:r>
          </a:p>
        </p:txBody>
      </p:sp>
      <p:sp>
        <p:nvSpPr>
          <p:cNvPr id="11" name="CasellaDiTesto 10"/>
          <p:cNvSpPr txBox="1"/>
          <p:nvPr/>
        </p:nvSpPr>
        <p:spPr>
          <a:xfrm>
            <a:off x="3565449" y="4512395"/>
            <a:ext cx="1325527" cy="830997"/>
          </a:xfrm>
          <a:prstGeom prst="rect">
            <a:avLst/>
          </a:prstGeom>
          <a:noFill/>
          <a:ln>
            <a:solidFill>
              <a:srgbClr val="002060"/>
            </a:solidFill>
          </a:ln>
        </p:spPr>
        <p:txBody>
          <a:bodyPr wrap="square" rtlCol="0">
            <a:spAutoFit/>
          </a:bodyPr>
          <a:lstStyle/>
          <a:p>
            <a:r>
              <a:rPr lang="it-IT" sz="1600" dirty="0">
                <a:solidFill>
                  <a:srgbClr val="004288"/>
                </a:solidFill>
              </a:rPr>
              <a:t>Beta srl start up innovativa</a:t>
            </a:r>
          </a:p>
        </p:txBody>
      </p:sp>
      <p:sp>
        <p:nvSpPr>
          <p:cNvPr id="12" name="CasellaDiTesto 11"/>
          <p:cNvSpPr txBox="1"/>
          <p:nvPr/>
        </p:nvSpPr>
        <p:spPr>
          <a:xfrm>
            <a:off x="905935" y="4633542"/>
            <a:ext cx="1325527" cy="338554"/>
          </a:xfrm>
          <a:prstGeom prst="rect">
            <a:avLst/>
          </a:prstGeom>
          <a:noFill/>
          <a:ln>
            <a:solidFill>
              <a:srgbClr val="002060"/>
            </a:solidFill>
          </a:ln>
        </p:spPr>
        <p:txBody>
          <a:bodyPr wrap="square" rtlCol="0">
            <a:spAutoFit/>
          </a:bodyPr>
          <a:lstStyle/>
          <a:p>
            <a:r>
              <a:rPr lang="it-IT" sz="1600" dirty="0">
                <a:solidFill>
                  <a:srgbClr val="004288"/>
                </a:solidFill>
              </a:rPr>
              <a:t>Alfa srl</a:t>
            </a:r>
          </a:p>
        </p:txBody>
      </p:sp>
      <p:cxnSp>
        <p:nvCxnSpPr>
          <p:cNvPr id="13" name="Connettore 2 12"/>
          <p:cNvCxnSpPr/>
          <p:nvPr/>
        </p:nvCxnSpPr>
        <p:spPr>
          <a:xfrm>
            <a:off x="2509284" y="4833029"/>
            <a:ext cx="914400" cy="0"/>
          </a:xfrm>
          <a:prstGeom prst="straightConnector1">
            <a:avLst/>
          </a:prstGeom>
          <a:ln w="22225">
            <a:solidFill>
              <a:srgbClr val="00206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5" name="CasellaDiTesto 14"/>
          <p:cNvSpPr txBox="1"/>
          <p:nvPr/>
        </p:nvSpPr>
        <p:spPr>
          <a:xfrm>
            <a:off x="2509284" y="4423699"/>
            <a:ext cx="914400" cy="369332"/>
          </a:xfrm>
          <a:prstGeom prst="rect">
            <a:avLst/>
          </a:prstGeom>
          <a:noFill/>
        </p:spPr>
        <p:txBody>
          <a:bodyPr wrap="square" rtlCol="0">
            <a:spAutoFit/>
          </a:bodyPr>
          <a:lstStyle/>
          <a:p>
            <a:r>
              <a:rPr lang="it-IT" sz="900" dirty="0">
                <a:solidFill>
                  <a:srgbClr val="004288"/>
                </a:solidFill>
              </a:rPr>
              <a:t>Conferimento in denaro</a:t>
            </a:r>
          </a:p>
        </p:txBody>
      </p:sp>
      <p:cxnSp>
        <p:nvCxnSpPr>
          <p:cNvPr id="16" name="Connettore 2 15"/>
          <p:cNvCxnSpPr/>
          <p:nvPr/>
        </p:nvCxnSpPr>
        <p:spPr>
          <a:xfrm>
            <a:off x="5245395" y="4846192"/>
            <a:ext cx="914400" cy="0"/>
          </a:xfrm>
          <a:prstGeom prst="straightConnector1">
            <a:avLst/>
          </a:prstGeom>
          <a:ln w="22225">
            <a:solidFill>
              <a:srgbClr val="00206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7" name="CasellaDiTesto 16"/>
          <p:cNvSpPr txBox="1"/>
          <p:nvPr/>
        </p:nvSpPr>
        <p:spPr>
          <a:xfrm>
            <a:off x="5245395" y="4448876"/>
            <a:ext cx="914400" cy="369332"/>
          </a:xfrm>
          <a:prstGeom prst="rect">
            <a:avLst/>
          </a:prstGeom>
          <a:noFill/>
        </p:spPr>
        <p:txBody>
          <a:bodyPr wrap="square" rtlCol="0">
            <a:spAutoFit/>
          </a:bodyPr>
          <a:lstStyle/>
          <a:p>
            <a:r>
              <a:rPr lang="it-IT" sz="900" dirty="0">
                <a:solidFill>
                  <a:srgbClr val="004288"/>
                </a:solidFill>
              </a:rPr>
              <a:t>Conferimento in denaro</a:t>
            </a:r>
          </a:p>
        </p:txBody>
      </p:sp>
      <p:sp>
        <p:nvSpPr>
          <p:cNvPr id="18" name="CasellaDiTesto 17"/>
          <p:cNvSpPr txBox="1"/>
          <p:nvPr/>
        </p:nvSpPr>
        <p:spPr>
          <a:xfrm>
            <a:off x="786809" y="5518298"/>
            <a:ext cx="7457600" cy="584775"/>
          </a:xfrm>
          <a:prstGeom prst="rect">
            <a:avLst/>
          </a:prstGeom>
          <a:noFill/>
        </p:spPr>
        <p:txBody>
          <a:bodyPr wrap="square" rtlCol="0">
            <a:spAutoFit/>
          </a:bodyPr>
          <a:lstStyle/>
          <a:p>
            <a:r>
              <a:rPr lang="it-IT" sz="1600" dirty="0">
                <a:solidFill>
                  <a:srgbClr val="004288"/>
                </a:solidFill>
              </a:rPr>
              <a:t>Si vuole evitare che a fronte di un’unica immissione di capitale iniziale (fatta da Alfa) ci sia un duplice beneficio (sia per Alfa che per Beta)</a:t>
            </a:r>
          </a:p>
        </p:txBody>
      </p:sp>
    </p:spTree>
    <p:extLst>
      <p:ext uri="{BB962C8B-B14F-4D97-AF65-F5344CB8AC3E}">
        <p14:creationId xmlns:p14="http://schemas.microsoft.com/office/powerpoint/2010/main" val="34562110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7584" y="1628800"/>
            <a:ext cx="7416824" cy="1077218"/>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it-IT" sz="1600" dirty="0">
                <a:solidFill>
                  <a:srgbClr val="004288"/>
                </a:solidFill>
              </a:rPr>
              <a:t>La start up innovativa non può ricevere più di </a:t>
            </a:r>
            <a:r>
              <a:rPr lang="it-IT" sz="1600" b="1" dirty="0">
                <a:solidFill>
                  <a:srgbClr val="004288"/>
                </a:solidFill>
              </a:rPr>
              <a:t>15 milioni di € </a:t>
            </a:r>
            <a:r>
              <a:rPr lang="it-IT" sz="1600" dirty="0">
                <a:solidFill>
                  <a:srgbClr val="004288"/>
                </a:solidFill>
              </a:rPr>
              <a:t>di investimenti agevolabili su un arco temporale di 5 anni (fino al 2014: € 2,5 milioni l’anno) in conformità con la disciplina comunitaria sugli Aiuti di Stato per gli investimenti in capitale di rischio.</a:t>
            </a:r>
            <a:endParaRPr kumimoji="0" lang="it-IT" sz="1600" b="0" i="0" u="none" strike="noStrike" kern="0" cap="none" spc="0" normalizeH="0" baseline="0" noProof="0" dirty="0">
              <a:ln>
                <a:noFill/>
              </a:ln>
              <a:solidFill>
                <a:srgbClr val="004288"/>
              </a:solidFill>
              <a:effectLst/>
              <a:uLnTx/>
              <a:uFillTx/>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764704"/>
            <a:ext cx="504056" cy="4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egnaposto numero diapositiva 1"/>
          <p:cNvSpPr>
            <a:spLocks noGrp="1"/>
          </p:cNvSpPr>
          <p:nvPr>
            <p:ph type="sldNum" sz="quarter" idx="2"/>
          </p:nvPr>
        </p:nvSpPr>
        <p:spPr/>
        <p:txBody>
          <a:bodyPr/>
          <a:lstStyle/>
          <a:p>
            <a:pPr lvl="0"/>
            <a:fld id="{86CB4B4D-7CA3-9044-876B-883B54F8677D}" type="slidenum">
              <a:rPr lang="it-IT" smtClean="0"/>
              <a:t>7</a:t>
            </a:fld>
            <a:endParaRPr lang="it-IT" dirty="0"/>
          </a:p>
        </p:txBody>
      </p:sp>
    </p:spTree>
    <p:extLst>
      <p:ext uri="{BB962C8B-B14F-4D97-AF65-F5344CB8AC3E}">
        <p14:creationId xmlns:p14="http://schemas.microsoft.com/office/powerpoint/2010/main" val="91503269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7584" y="1628800"/>
            <a:ext cx="7416824" cy="2862322"/>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baseline="0" noProof="0" dirty="0">
                <a:ln>
                  <a:noFill/>
                </a:ln>
                <a:solidFill>
                  <a:srgbClr val="004288"/>
                </a:solidFill>
                <a:effectLst/>
                <a:uLnTx/>
                <a:uFillTx/>
              </a:rPr>
              <a:t>Sono agevolabili</a:t>
            </a:r>
            <a:r>
              <a:rPr lang="it-IT" sz="1600" dirty="0">
                <a:solidFill>
                  <a:srgbClr val="004288"/>
                </a:solidFill>
              </a:rPr>
              <a:t>:</a:t>
            </a:r>
            <a:endParaRPr kumimoji="0" lang="it-IT" sz="1600" u="none" strike="noStrike" kern="0" cap="none" spc="0" normalizeH="0" baseline="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it-IT" sz="1600" b="0" i="0" u="none" strike="noStrike" kern="0" cap="none" spc="0" normalizeH="0" baseline="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sia gli investimenti </a:t>
            </a:r>
            <a:r>
              <a:rPr lang="it-IT" sz="1600" b="1" dirty="0">
                <a:solidFill>
                  <a:srgbClr val="004288"/>
                </a:solidFill>
              </a:rPr>
              <a:t>diretti</a:t>
            </a:r>
            <a:r>
              <a:rPr lang="it-IT" sz="1600" dirty="0">
                <a:solidFill>
                  <a:srgbClr val="004288"/>
                </a:solidFill>
              </a:rPr>
              <a:t> in start up innovative</a:t>
            </a: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endParaRPr lang="it-IT" sz="160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it-IT" sz="1600" dirty="0">
                <a:solidFill>
                  <a:srgbClr val="004288"/>
                </a:solidFill>
              </a:rPr>
              <a:t>sia gli investimenti </a:t>
            </a:r>
            <a:r>
              <a:rPr lang="it-IT" sz="1600" b="1" dirty="0">
                <a:solidFill>
                  <a:srgbClr val="004288"/>
                </a:solidFill>
              </a:rPr>
              <a:t>indiretti</a:t>
            </a:r>
            <a:r>
              <a:rPr lang="it-IT" sz="1600" dirty="0">
                <a:solidFill>
                  <a:srgbClr val="004288"/>
                </a:solidFill>
              </a:rPr>
              <a:t> in Organismi di investimento collettivo del risparmio (OICR) oppure altre società di capitali che investono prevalentemente</a:t>
            </a:r>
            <a:r>
              <a:rPr lang="it-IT" sz="1600" b="1" dirty="0">
                <a:solidFill>
                  <a:srgbClr val="C00000"/>
                </a:solidFill>
              </a:rPr>
              <a:t>*</a:t>
            </a:r>
            <a:r>
              <a:rPr lang="it-IT" sz="1600" dirty="0">
                <a:solidFill>
                  <a:srgbClr val="004288"/>
                </a:solidFill>
              </a:rPr>
              <a:t> in start up innovative (c.d. «intermediari qualificati»)</a:t>
            </a:r>
            <a:endParaRPr lang="it-IT" sz="1600" baseline="0" dirty="0">
              <a:solidFill>
                <a:srgbClr val="004288"/>
              </a:solidFill>
            </a:endParaRPr>
          </a:p>
          <a:p>
            <a:pPr marR="0" lvl="0" algn="just" defTabSz="914400" eaLnBrk="1" fontAlgn="auto" latinLnBrk="0" hangingPunct="1">
              <a:lnSpc>
                <a:spcPct val="100000"/>
              </a:lnSpc>
              <a:spcBef>
                <a:spcPts val="0"/>
              </a:spcBef>
              <a:spcAft>
                <a:spcPts val="0"/>
              </a:spcAft>
              <a:buClrTx/>
              <a:buSzTx/>
              <a:tabLst/>
              <a:defRPr/>
            </a:pPr>
            <a:endParaRPr kumimoji="0" lang="it-IT" sz="1600" b="0" i="0" u="none" strike="noStrike" kern="0" cap="none" spc="0" normalizeH="0" baseline="0" noProof="0" dirty="0">
              <a:ln>
                <a:noFill/>
              </a:ln>
              <a:solidFill>
                <a:srgbClr val="004288"/>
              </a:solidFill>
              <a:effectLst/>
              <a:uLnTx/>
              <a:uFillTx/>
            </a:endParaRPr>
          </a:p>
          <a:p>
            <a:pPr marL="355600" marR="0" lvl="0" algn="just" defTabSz="914400" eaLnBrk="1" fontAlgn="auto" latinLnBrk="0" hangingPunct="1">
              <a:lnSpc>
                <a:spcPct val="100000"/>
              </a:lnSpc>
              <a:spcBef>
                <a:spcPts val="0"/>
              </a:spcBef>
              <a:spcAft>
                <a:spcPts val="0"/>
              </a:spcAft>
              <a:buClrTx/>
              <a:buSzTx/>
              <a:defRPr/>
            </a:pPr>
            <a:r>
              <a:rPr lang="it-IT" sz="1600" b="1" dirty="0">
                <a:solidFill>
                  <a:srgbClr val="C00000"/>
                </a:solidFill>
              </a:rPr>
              <a:t>* </a:t>
            </a:r>
            <a:r>
              <a:rPr lang="it-IT" sz="1200" dirty="0">
                <a:solidFill>
                  <a:srgbClr val="004288"/>
                </a:solidFill>
              </a:rPr>
              <a:t>il r</a:t>
            </a:r>
            <a:r>
              <a:rPr kumimoji="0" lang="it-IT" sz="1200" b="0" i="0" u="none" strike="noStrike" kern="0" cap="none" spc="0" normalizeH="0" noProof="0" dirty="0">
                <a:ln>
                  <a:noFill/>
                </a:ln>
                <a:solidFill>
                  <a:srgbClr val="004288"/>
                </a:solidFill>
                <a:effectLst/>
                <a:uLnTx/>
                <a:uFillTx/>
              </a:rPr>
              <a:t>equisito della </a:t>
            </a:r>
            <a:r>
              <a:rPr kumimoji="0" lang="it-IT" sz="1200" b="0" i="0" u="sng" strike="noStrike" kern="0" cap="none" spc="0" normalizeH="0" noProof="0" dirty="0">
                <a:ln>
                  <a:noFill/>
                </a:ln>
                <a:solidFill>
                  <a:srgbClr val="004288"/>
                </a:solidFill>
                <a:effectLst/>
                <a:uLnTx/>
                <a:uFillTx/>
              </a:rPr>
              <a:t>prevalenza</a:t>
            </a:r>
            <a:r>
              <a:rPr kumimoji="0" lang="it-IT" sz="1200" b="0" i="0" u="none" strike="noStrike" kern="0" cap="none" spc="0" normalizeH="0" noProof="0" dirty="0">
                <a:ln>
                  <a:noFill/>
                </a:ln>
                <a:solidFill>
                  <a:srgbClr val="004288"/>
                </a:solidFill>
                <a:effectLst/>
                <a:uLnTx/>
                <a:uFillTx/>
              </a:rPr>
              <a:t> sussiste se, al termine del periodo d’imposta in cui è stato fatto l’investimento,  l’intermediario qualificato (OICR o altra società) detiene azioni o quote di start up innovative in misura almeno pari al 70% del valore complessivo dei loro investimenti in strumenti finanziari. Per </a:t>
            </a:r>
            <a:r>
              <a:rPr kumimoji="0" lang="it-IT" sz="1200" b="0" i="0" u="sng" strike="noStrike" kern="0" cap="none" spc="0" normalizeH="0" noProof="0" dirty="0">
                <a:ln>
                  <a:noFill/>
                </a:ln>
                <a:solidFill>
                  <a:srgbClr val="004288"/>
                </a:solidFill>
                <a:effectLst/>
                <a:uLnTx/>
                <a:uFillTx/>
              </a:rPr>
              <a:t>valore</a:t>
            </a:r>
            <a:r>
              <a:rPr kumimoji="0" lang="it-IT" sz="1200" b="0" i="0" u="none" strike="noStrike" kern="0" cap="none" spc="0" normalizeH="0" noProof="0" dirty="0">
                <a:ln>
                  <a:noFill/>
                </a:ln>
                <a:solidFill>
                  <a:srgbClr val="004288"/>
                </a:solidFill>
                <a:effectLst/>
                <a:uLnTx/>
                <a:uFillTx/>
              </a:rPr>
              <a:t> si intende il costo di acquisto dei titoli, al loro di eventuali svalutazioni.</a:t>
            </a:r>
          </a:p>
        </p:txBody>
      </p:sp>
      <p:sp>
        <p:nvSpPr>
          <p:cNvPr id="8" name="Shape 490"/>
          <p:cNvSpPr/>
          <p:nvPr/>
        </p:nvSpPr>
        <p:spPr>
          <a:xfrm>
            <a:off x="1351087" y="776420"/>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Investimenti agevolabili (diretti e indiretti)</a:t>
            </a:r>
            <a:endParaRPr b="1" dirty="0">
              <a:solidFill>
                <a:srgbClr val="003373"/>
              </a:solidFill>
            </a:endParaRP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646631"/>
            <a:ext cx="536575"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egnaposto numero diapositiva 1"/>
          <p:cNvSpPr>
            <a:spLocks noGrp="1"/>
          </p:cNvSpPr>
          <p:nvPr>
            <p:ph type="sldNum" sz="quarter" idx="2"/>
          </p:nvPr>
        </p:nvSpPr>
        <p:spPr/>
        <p:txBody>
          <a:bodyPr/>
          <a:lstStyle/>
          <a:p>
            <a:pPr lvl="0"/>
            <a:fld id="{86CB4B4D-7CA3-9044-876B-883B54F8677D}" type="slidenum">
              <a:rPr lang="it-IT" smtClean="0"/>
              <a:t>8</a:t>
            </a:fld>
            <a:endParaRPr lang="it-IT" dirty="0"/>
          </a:p>
        </p:txBody>
      </p:sp>
    </p:spTree>
    <p:extLst>
      <p:ext uri="{BB962C8B-B14F-4D97-AF65-F5344CB8AC3E}">
        <p14:creationId xmlns:p14="http://schemas.microsoft.com/office/powerpoint/2010/main" val="110564454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152"/>
          <p:cNvSpPr/>
          <p:nvPr/>
        </p:nvSpPr>
        <p:spPr>
          <a:xfrm>
            <a:off x="827584" y="1628800"/>
            <a:ext cx="7416824" cy="3293209"/>
          </a:xfrm>
          <a:prstGeom prst="rect">
            <a:avLst/>
          </a:prstGeom>
          <a:ln w="12700">
            <a:miter lim="400000"/>
          </a:ln>
          <a:extLst>
            <a:ext uri="{C572A759-6A51-4108-AA02-DFA0A04FC94B}">
              <ma14:wrappingTextBoxFlag xmlns="" xmlns:ma14="http://schemas.microsoft.com/office/mac/drawingml/2011/main" val="1"/>
            </a:ext>
          </a:extLst>
        </p:spPr>
        <p:txBody>
          <a:bodyPr wrap="square" lIns="45719" rIns="45719">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it-IT" sz="1600" i="0" u="none" strike="noStrike" kern="0" cap="none" spc="0" normalizeH="0" baseline="0" noProof="0" dirty="0">
                <a:ln>
                  <a:noFill/>
                </a:ln>
                <a:solidFill>
                  <a:srgbClr val="004288"/>
                </a:solidFill>
                <a:effectLst/>
                <a:uLnTx/>
                <a:uFillTx/>
              </a:rPr>
              <a:t>Sono agevolabili:</a:t>
            </a:r>
            <a:r>
              <a:rPr kumimoji="0" lang="it-IT" sz="1600" i="0" u="none" strike="noStrike" kern="0" cap="none" spc="0" normalizeH="0" noProof="0" dirty="0">
                <a:ln>
                  <a:noFill/>
                </a:ln>
                <a:solidFill>
                  <a:srgbClr val="004288"/>
                </a:solidFill>
                <a:effectLst/>
                <a:uLnTx/>
                <a:uFillTx/>
              </a:rPr>
              <a:t> </a:t>
            </a:r>
          </a:p>
          <a:p>
            <a:pPr marL="0" marR="0" lvl="0" indent="0" algn="just" defTabSz="914400" eaLnBrk="1" fontAlgn="auto" latinLnBrk="0" hangingPunct="1">
              <a:lnSpc>
                <a:spcPct val="100000"/>
              </a:lnSpc>
              <a:spcBef>
                <a:spcPts val="0"/>
              </a:spcBef>
              <a:spcAft>
                <a:spcPts val="0"/>
              </a:spcAft>
              <a:buClrTx/>
              <a:buSzTx/>
              <a:buFontTx/>
              <a:buNone/>
              <a:tabLst/>
              <a:defRPr/>
            </a:pPr>
            <a:endParaRPr kumimoji="0" lang="it-IT" sz="1600" i="0" u="none" strike="noStrike" kern="0" cap="none" spc="0" normalizeH="0" noProof="0" dirty="0">
              <a:ln>
                <a:noFill/>
              </a:ln>
              <a:solidFill>
                <a:srgbClr val="004288"/>
              </a:solidFill>
              <a:effectLst/>
              <a:uLnTx/>
              <a:uFillTx/>
            </a:endParaRPr>
          </a:p>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it-IT" sz="1600" i="0" u="none" strike="noStrike" kern="0" cap="none" spc="0" normalizeH="0" noProof="0" dirty="0">
                <a:ln>
                  <a:noFill/>
                </a:ln>
                <a:solidFill>
                  <a:srgbClr val="004288"/>
                </a:solidFill>
                <a:effectLst/>
                <a:uLnTx/>
                <a:uFillTx/>
              </a:rPr>
              <a:t>i</a:t>
            </a:r>
            <a:r>
              <a:rPr kumimoji="0" lang="it-IT" sz="1600" i="0" u="none" strike="noStrike" kern="0" cap="none" spc="0" normalizeH="0" baseline="0" noProof="0" dirty="0">
                <a:ln>
                  <a:noFill/>
                </a:ln>
                <a:solidFill>
                  <a:srgbClr val="004288"/>
                </a:solidFill>
                <a:effectLst/>
                <a:uLnTx/>
                <a:uFillTx/>
              </a:rPr>
              <a:t> </a:t>
            </a:r>
            <a:r>
              <a:rPr kumimoji="0" lang="it-IT" sz="1600" b="1" i="0" strike="noStrike" kern="0" cap="none" spc="0" normalizeH="0" baseline="0" noProof="0" dirty="0">
                <a:ln>
                  <a:noFill/>
                </a:ln>
                <a:solidFill>
                  <a:srgbClr val="004288"/>
                </a:solidFill>
                <a:effectLst/>
                <a:uLnTx/>
                <a:uFillTx/>
              </a:rPr>
              <a:t>conferimenti in denaro</a:t>
            </a:r>
            <a:r>
              <a:rPr kumimoji="0" lang="it-IT" sz="1600" b="1" i="0" u="none" strike="noStrike" kern="0" cap="none" spc="0" normalizeH="0" baseline="0" noProof="0" dirty="0">
                <a:ln>
                  <a:noFill/>
                </a:ln>
                <a:solidFill>
                  <a:srgbClr val="004288"/>
                </a:solidFill>
                <a:effectLst/>
                <a:uLnTx/>
                <a:uFillTx/>
              </a:rPr>
              <a:t> </a:t>
            </a:r>
            <a:r>
              <a:rPr kumimoji="0" lang="it-IT" sz="1600" u="none" strike="noStrike" kern="0" cap="none" spc="0" normalizeH="0" baseline="0" noProof="0" dirty="0">
                <a:ln>
                  <a:noFill/>
                </a:ln>
                <a:solidFill>
                  <a:srgbClr val="004288"/>
                </a:solidFill>
                <a:effectLst/>
                <a:uLnTx/>
                <a:uFillTx/>
              </a:rPr>
              <a:t>iscritti alla voce del</a:t>
            </a:r>
            <a:r>
              <a:rPr kumimoji="0" lang="it-IT" sz="1600" u="none" strike="noStrike" kern="0" cap="none" spc="0" normalizeH="0" noProof="0" dirty="0">
                <a:ln>
                  <a:noFill/>
                </a:ln>
                <a:solidFill>
                  <a:srgbClr val="004288"/>
                </a:solidFill>
                <a:effectLst/>
                <a:uLnTx/>
                <a:uFillTx/>
              </a:rPr>
              <a:t> </a:t>
            </a:r>
            <a:r>
              <a:rPr lang="it-IT" sz="1600" dirty="0">
                <a:solidFill>
                  <a:srgbClr val="004288"/>
                </a:solidFill>
              </a:rPr>
              <a:t>capitale sociale o</a:t>
            </a:r>
            <a:r>
              <a:rPr kumimoji="0" lang="it-IT" sz="1600" b="0" i="0" u="none" strike="noStrike" kern="0" cap="none" spc="0" normalizeH="0" baseline="0" noProof="0" dirty="0">
                <a:ln>
                  <a:noFill/>
                </a:ln>
                <a:solidFill>
                  <a:srgbClr val="004288"/>
                </a:solidFill>
                <a:effectLst/>
                <a:uLnTx/>
                <a:uFillTx/>
              </a:rPr>
              <a:t> della riserva sovraprezzo azioni o quote</a:t>
            </a:r>
          </a:p>
          <a:p>
            <a:pPr marL="723900" marR="0" lvl="0" indent="-45085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it-IT" sz="1600" b="0" i="0" u="none" strike="noStrike" kern="0" cap="none" spc="0" normalizeH="0" baseline="0" noProof="0" dirty="0">
                <a:ln>
                  <a:noFill/>
                </a:ln>
                <a:solidFill>
                  <a:srgbClr val="004288"/>
                </a:solidFill>
                <a:effectLst/>
                <a:uLnTx/>
                <a:uFillTx/>
              </a:rPr>
              <a:t>delle start up innovative</a:t>
            </a:r>
          </a:p>
          <a:p>
            <a:pPr marL="723900" marR="0" lvl="0" indent="-450850" algn="just" defTabSz="91440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it-IT" sz="1600" dirty="0">
                <a:solidFill>
                  <a:srgbClr val="004288"/>
                </a:solidFill>
              </a:rPr>
              <a:t>o delle società che investono prevalentemente in start up innovative</a:t>
            </a:r>
            <a:endParaRPr kumimoji="0" lang="it-IT" sz="1600" b="0" i="0" u="none" strike="noStrike" kern="0" cap="none" spc="0" normalizeH="0" baseline="0" noProof="0" dirty="0">
              <a:ln>
                <a:noFill/>
              </a:ln>
              <a:solidFill>
                <a:srgbClr val="004288"/>
              </a:solidFill>
              <a:effectLst/>
              <a:uLnTx/>
              <a:uFillTx/>
            </a:endParaRPr>
          </a:p>
          <a:p>
            <a:pPr marR="0" lvl="0" algn="just" defTabSz="914400" eaLnBrk="1" fontAlgn="auto" latinLnBrk="0" hangingPunct="1">
              <a:lnSpc>
                <a:spcPct val="100000"/>
              </a:lnSpc>
              <a:spcBef>
                <a:spcPts val="0"/>
              </a:spcBef>
              <a:spcAft>
                <a:spcPts val="0"/>
              </a:spcAft>
              <a:buClrTx/>
              <a:buSzTx/>
              <a:tabLst/>
              <a:defRPr/>
            </a:pPr>
            <a:endParaRPr lang="it-IT" sz="1600" dirty="0">
              <a:solidFill>
                <a:srgbClr val="004288"/>
              </a:solidFill>
            </a:endParaRPr>
          </a:p>
          <a:p>
            <a:pPr marL="355600" marR="0" lvl="0" algn="just" defTabSz="914400" eaLnBrk="1" fontAlgn="auto" latinLnBrk="0" hangingPunct="1">
              <a:lnSpc>
                <a:spcPct val="100000"/>
              </a:lnSpc>
              <a:spcBef>
                <a:spcPts val="0"/>
              </a:spcBef>
              <a:spcAft>
                <a:spcPts val="0"/>
              </a:spcAft>
              <a:buClrTx/>
              <a:buSzTx/>
              <a:tabLst/>
              <a:defRPr/>
            </a:pPr>
            <a:r>
              <a:rPr kumimoji="0" lang="it-IT" sz="1600" b="0" i="0" u="none" strike="noStrike" kern="0" cap="none" spc="0" normalizeH="0" baseline="0" noProof="0" dirty="0">
                <a:ln>
                  <a:noFill/>
                </a:ln>
                <a:solidFill>
                  <a:srgbClr val="004288"/>
                </a:solidFill>
                <a:effectLst/>
                <a:uLnTx/>
                <a:uFillTx/>
              </a:rPr>
              <a:t>Sono agevolabili sia i conferimenti </a:t>
            </a:r>
            <a:r>
              <a:rPr kumimoji="0" lang="it-IT" sz="1600" b="0" i="0" u="sng" strike="noStrike" kern="0" cap="none" spc="0" normalizeH="0" baseline="0" noProof="0" dirty="0">
                <a:ln>
                  <a:noFill/>
                </a:ln>
                <a:solidFill>
                  <a:srgbClr val="004288"/>
                </a:solidFill>
                <a:effectLst/>
                <a:uLnTx/>
                <a:uFillTx/>
              </a:rPr>
              <a:t>i</a:t>
            </a:r>
            <a:r>
              <a:rPr kumimoji="0" lang="it-IT" sz="1600" b="0" i="0" strike="noStrike" kern="0" cap="none" spc="0" normalizeH="0" baseline="0" noProof="0" dirty="0">
                <a:ln>
                  <a:noFill/>
                </a:ln>
                <a:solidFill>
                  <a:srgbClr val="004288"/>
                </a:solidFill>
                <a:effectLst/>
                <a:uLnTx/>
                <a:uFillTx/>
              </a:rPr>
              <a:t>n sede di </a:t>
            </a:r>
            <a:r>
              <a:rPr kumimoji="0" lang="it-IT" sz="1600" b="0" i="0" u="sng" strike="noStrike" kern="0" cap="none" spc="0" normalizeH="0" baseline="0" noProof="0" dirty="0">
                <a:ln>
                  <a:noFill/>
                </a:ln>
                <a:solidFill>
                  <a:srgbClr val="004288"/>
                </a:solidFill>
                <a:effectLst/>
                <a:uLnTx/>
                <a:uFillTx/>
              </a:rPr>
              <a:t>costituzione</a:t>
            </a:r>
            <a:r>
              <a:rPr kumimoji="0" lang="it-IT" sz="1600" b="0" i="0" u="none" strike="noStrike" kern="0" cap="none" spc="0" normalizeH="0" baseline="0" noProof="0" dirty="0">
                <a:ln>
                  <a:noFill/>
                </a:ln>
                <a:solidFill>
                  <a:srgbClr val="004288"/>
                </a:solidFill>
                <a:effectLst/>
                <a:uLnTx/>
                <a:uFillTx/>
              </a:rPr>
              <a:t> della start</a:t>
            </a:r>
            <a:r>
              <a:rPr kumimoji="0" lang="it-IT" sz="1600" b="0" i="0" u="none" strike="noStrike" kern="0" cap="none" spc="0" normalizeH="0" noProof="0" dirty="0">
                <a:ln>
                  <a:noFill/>
                </a:ln>
                <a:solidFill>
                  <a:srgbClr val="004288"/>
                </a:solidFill>
                <a:effectLst/>
                <a:uLnTx/>
                <a:uFillTx/>
              </a:rPr>
              <a:t> up innovativa sia quelli effettuati</a:t>
            </a:r>
            <a:r>
              <a:rPr kumimoji="0" lang="it-IT" sz="1600" b="0" i="0" strike="noStrike" kern="0" cap="none" spc="0" normalizeH="0" noProof="0" dirty="0">
                <a:ln>
                  <a:noFill/>
                </a:ln>
                <a:solidFill>
                  <a:srgbClr val="004288"/>
                </a:solidFill>
                <a:effectLst/>
                <a:uLnTx/>
                <a:uFillTx/>
              </a:rPr>
              <a:t> in sede di </a:t>
            </a:r>
            <a:r>
              <a:rPr kumimoji="0" lang="it-IT" sz="1600" b="0" i="0" u="sng" strike="noStrike" kern="0" cap="none" spc="0" normalizeH="0" noProof="0" dirty="0">
                <a:ln>
                  <a:noFill/>
                </a:ln>
                <a:solidFill>
                  <a:srgbClr val="004288"/>
                </a:solidFill>
                <a:effectLst/>
                <a:uLnTx/>
                <a:uFillTx/>
              </a:rPr>
              <a:t>aumento del capitale sociale</a:t>
            </a:r>
            <a:r>
              <a:rPr kumimoji="0" lang="it-IT" sz="1600" b="0" i="0" u="none" strike="noStrike" kern="0" cap="none" spc="0" normalizeH="0" noProof="0" dirty="0">
                <a:ln>
                  <a:noFill/>
                </a:ln>
                <a:solidFill>
                  <a:srgbClr val="004288"/>
                </a:solidFill>
                <a:effectLst/>
                <a:uLnTx/>
                <a:uFillTx/>
              </a:rPr>
              <a:t>.</a:t>
            </a:r>
          </a:p>
          <a:p>
            <a:pPr marR="0" lvl="0" algn="just" defTabSz="914400" eaLnBrk="1" fontAlgn="auto" latinLnBrk="0" hangingPunct="1">
              <a:lnSpc>
                <a:spcPct val="100000"/>
              </a:lnSpc>
              <a:spcBef>
                <a:spcPts val="0"/>
              </a:spcBef>
              <a:spcAft>
                <a:spcPts val="0"/>
              </a:spcAft>
              <a:buClrTx/>
              <a:buSzTx/>
              <a:tabLst/>
              <a:defRPr/>
            </a:pPr>
            <a:endParaRPr lang="it-IT" sz="1600" baseline="0" dirty="0">
              <a:solidFill>
                <a:srgbClr val="004288"/>
              </a:solidFill>
            </a:endParaRPr>
          </a:p>
          <a:p>
            <a:pPr marL="285750" marR="0" lvl="0" indent="-285750" algn="just" defTabSz="914400" eaLnBrk="1" fontAlgn="auto" latinLnBrk="0" hangingPunct="1">
              <a:lnSpc>
                <a:spcPct val="100000"/>
              </a:lnSpc>
              <a:spcBef>
                <a:spcPts val="0"/>
              </a:spcBef>
              <a:spcAft>
                <a:spcPts val="0"/>
              </a:spcAft>
              <a:buClrTx/>
              <a:buSzTx/>
              <a:buFont typeface="Wingdings" panose="05000000000000000000" pitchFamily="2" charset="2"/>
              <a:buChar char="q"/>
              <a:tabLst/>
              <a:defRPr/>
            </a:pPr>
            <a:r>
              <a:rPr lang="it-IT" sz="1600" dirty="0">
                <a:solidFill>
                  <a:srgbClr val="004288"/>
                </a:solidFill>
              </a:rPr>
              <a:t>gli investimenti in </a:t>
            </a:r>
            <a:r>
              <a:rPr lang="it-IT" sz="1600" b="1" dirty="0">
                <a:solidFill>
                  <a:srgbClr val="004288"/>
                </a:solidFill>
              </a:rPr>
              <a:t>quote</a:t>
            </a:r>
            <a:r>
              <a:rPr lang="it-IT" sz="1600" dirty="0">
                <a:solidFill>
                  <a:srgbClr val="004288"/>
                </a:solidFill>
              </a:rPr>
              <a:t> degli OICR che investono prevalentemente in start up innovative</a:t>
            </a:r>
            <a:endParaRPr lang="it-IT" sz="1600" baseline="0" dirty="0">
              <a:solidFill>
                <a:srgbClr val="004288"/>
              </a:solidFill>
            </a:endParaRPr>
          </a:p>
          <a:p>
            <a:pPr marR="0" lvl="0" algn="just" defTabSz="914400" eaLnBrk="1" fontAlgn="auto" latinLnBrk="0" hangingPunct="1">
              <a:lnSpc>
                <a:spcPct val="100000"/>
              </a:lnSpc>
              <a:spcBef>
                <a:spcPts val="0"/>
              </a:spcBef>
              <a:spcAft>
                <a:spcPts val="0"/>
              </a:spcAft>
              <a:buClrTx/>
              <a:buSzTx/>
              <a:tabLst/>
              <a:defRPr/>
            </a:pPr>
            <a:endParaRPr kumimoji="0" lang="it-IT" sz="1600" b="0" i="0" u="none" strike="noStrike" kern="0" cap="none" spc="0" normalizeH="0" baseline="0" noProof="0" dirty="0">
              <a:ln>
                <a:noFill/>
              </a:ln>
              <a:solidFill>
                <a:srgbClr val="004288"/>
              </a:solidFill>
              <a:effectLst/>
              <a:uLnTx/>
              <a:uFillTx/>
            </a:endParaRPr>
          </a:p>
        </p:txBody>
      </p:sp>
      <p:sp>
        <p:nvSpPr>
          <p:cNvPr id="8" name="Shape 490"/>
          <p:cNvSpPr/>
          <p:nvPr/>
        </p:nvSpPr>
        <p:spPr>
          <a:xfrm>
            <a:off x="1393775" y="768355"/>
            <a:ext cx="6408712" cy="276999"/>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lvl="0" algn="l" defTabSz="914400"/>
            <a:r>
              <a:rPr lang="it-IT" b="1" dirty="0">
                <a:solidFill>
                  <a:srgbClr val="4B92DB"/>
                </a:solidFill>
              </a:rPr>
              <a:t>Investimenti agevolabili</a:t>
            </a:r>
            <a:endParaRPr b="1" dirty="0">
              <a:solidFill>
                <a:srgbClr val="003373"/>
              </a:solidFill>
            </a:endParaRPr>
          </a:p>
        </p:txBody>
      </p:sp>
      <p:pic>
        <p:nvPicPr>
          <p:cNvPr id="307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638566"/>
            <a:ext cx="536575" cy="536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egnaposto numero diapositiva 1"/>
          <p:cNvSpPr>
            <a:spLocks noGrp="1"/>
          </p:cNvSpPr>
          <p:nvPr>
            <p:ph type="sldNum" sz="quarter" idx="2"/>
          </p:nvPr>
        </p:nvSpPr>
        <p:spPr/>
        <p:txBody>
          <a:bodyPr/>
          <a:lstStyle/>
          <a:p>
            <a:pPr lvl="0"/>
            <a:fld id="{86CB4B4D-7CA3-9044-876B-883B54F8677D}" type="slidenum">
              <a:rPr lang="it-IT" smtClean="0"/>
              <a:t>9</a:t>
            </a:fld>
            <a:endParaRPr lang="it-IT" dirty="0"/>
          </a:p>
        </p:txBody>
      </p:sp>
    </p:spTree>
    <p:extLst>
      <p:ext uri="{BB962C8B-B14F-4D97-AF65-F5344CB8AC3E}">
        <p14:creationId xmlns:p14="http://schemas.microsoft.com/office/powerpoint/2010/main" val="4035329857"/>
      </p:ext>
    </p:extLst>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B92DB"/>
      </a:accent1>
      <a:accent2>
        <a:srgbClr val="D50F3B"/>
      </a:accent2>
      <a:accent3>
        <a:srgbClr val="93C01F"/>
      </a:accent3>
      <a:accent4>
        <a:srgbClr val="662482"/>
      </a:accent4>
      <a:accent5>
        <a:srgbClr val="00968D"/>
      </a:accent5>
      <a:accent6>
        <a:srgbClr val="ED7203"/>
      </a:accent6>
      <a:hlink>
        <a:srgbClr val="0000FF"/>
      </a:hlink>
      <a:folHlink>
        <a:srgbClr val="FF00FF"/>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B92DB"/>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B92DB"/>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algn="l" rtl="0" latinLnBrk="1" hangingPunct="0">
          <a:defRPr sz="1600" dirty="0" smtClean="0">
            <a:solidFill>
              <a:srgbClr val="003373"/>
            </a:solidFill>
          </a:defRPr>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4B92DB"/>
      </a:accent1>
      <a:accent2>
        <a:srgbClr val="D50F3B"/>
      </a:accent2>
      <a:accent3>
        <a:srgbClr val="93C01F"/>
      </a:accent3>
      <a:accent4>
        <a:srgbClr val="662482"/>
      </a:accent4>
      <a:accent5>
        <a:srgbClr val="00968D"/>
      </a:accent5>
      <a:accent6>
        <a:srgbClr val="ED7203"/>
      </a:accent6>
      <a:hlink>
        <a:srgbClr val="0000FF"/>
      </a:hlink>
      <a:folHlink>
        <a:srgbClr val="FF00FF"/>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4B92DB"/>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4B92DB"/>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2499</TotalTime>
  <Words>2072</Words>
  <Application>Microsoft Office PowerPoint</Application>
  <PresentationFormat>Presentazione su schermo (4:3)</PresentationFormat>
  <Paragraphs>194</Paragraphs>
  <Slides>24</Slides>
  <Notes>22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24</vt:i4>
      </vt:variant>
    </vt:vector>
  </HeadingPairs>
  <TitlesOfParts>
    <vt:vector size="29" baseType="lpstr">
      <vt:lpstr>Arial</vt:lpstr>
      <vt:lpstr>Calibri</vt:lpstr>
      <vt:lpstr>Helvetica Neue</vt:lpstr>
      <vt:lpstr>Wingdings</vt:lpstr>
      <vt:lpstr>Default</vt:lpstr>
      <vt:lpstr>Agevolazioni fiscali per gli investimenti  in start up innovative Lombardy Open Innovation Day Life Science</vt:lpstr>
      <vt:lpstr>Agevolazioni fiscali per i soggetti che investono in start up innovative (D.L. 179/2012, art. 29)</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Cessione delle perdite delle start up  a società «sponsor» (Legge di bilancio 2017, art. 1, c. 76-80)</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Agevolazioni  per le start up innovative</dc:title>
  <dc:creator>Carmen</dc:creator>
  <cp:lastModifiedBy>Federica Ercoli</cp:lastModifiedBy>
  <cp:revision>156</cp:revision>
  <cp:lastPrinted>2016-07-08T07:58:35Z</cp:lastPrinted>
  <dcterms:modified xsi:type="dcterms:W3CDTF">2017-07-05T15:31:05Z</dcterms:modified>
</cp:coreProperties>
</file>