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tags/tag9.xml" ContentType="application/vnd.openxmlformats-officedocument.presentationml.tags+xml"/>
  <Override PartName="/ppt/tags/tag10.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6" r:id="rId4"/>
    <p:sldMasterId id="2147483718" r:id="rId5"/>
  </p:sldMasterIdLst>
  <p:notesMasterIdLst>
    <p:notesMasterId r:id="rId21"/>
  </p:notesMasterIdLst>
  <p:sldIdLst>
    <p:sldId id="256" r:id="rId6"/>
    <p:sldId id="257" r:id="rId7"/>
    <p:sldId id="258" r:id="rId8"/>
    <p:sldId id="259" r:id="rId9"/>
    <p:sldId id="260" r:id="rId10"/>
    <p:sldId id="271" r:id="rId11"/>
    <p:sldId id="272" r:id="rId12"/>
    <p:sldId id="262" r:id="rId13"/>
    <p:sldId id="263" r:id="rId14"/>
    <p:sldId id="264" r:id="rId15"/>
    <p:sldId id="265" r:id="rId16"/>
    <p:sldId id="266" r:id="rId17"/>
    <p:sldId id="273" r:id="rId18"/>
    <p:sldId id="268" r:id="rId19"/>
    <p:sldId id="269"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Rg st="1" end="14"/>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332668-7A07-4E6D-80AE-4C9839B1AED0}" v="43" dt="2020-10-15T08:41:34.497"/>
    <p1510:client id="{8818E610-FBDB-4C30-B693-72E8170B9870}" v="46" dt="2020-10-15T09:30:37.845"/>
    <p1510:client id="{D31A6CE2-AC82-4239-B93A-845EABCD161E}" v="5" dt="2020-10-15T08:04:31.339"/>
    <p1510:client id="{D6EBD5CA-C0F1-40B3-A09A-997A389FE888}" v="16" dt="2020-10-15T09:14:55.3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okhodom Pheng" userId="3cdf648e-2466-4722-9b32-445b45e92fe4" providerId="ADAL" clId="{8818E610-FBDB-4C30-B693-72E8170B9870}"/>
    <pc:docChg chg="undo custSel modSld">
      <pc:chgData name="Sokhodom Pheng" userId="3cdf648e-2466-4722-9b32-445b45e92fe4" providerId="ADAL" clId="{8818E610-FBDB-4C30-B693-72E8170B9870}" dt="2020-10-15T09:30:37.845" v="45" actId="1076"/>
      <pc:docMkLst>
        <pc:docMk/>
      </pc:docMkLst>
      <pc:sldChg chg="modSp">
        <pc:chgData name="Sokhodom Pheng" userId="3cdf648e-2466-4722-9b32-445b45e92fe4" providerId="ADAL" clId="{8818E610-FBDB-4C30-B693-72E8170B9870}" dt="2020-10-15T09:27:23.943" v="1" actId="207"/>
        <pc:sldMkLst>
          <pc:docMk/>
          <pc:sldMk cId="3319547150" sldId="257"/>
        </pc:sldMkLst>
        <pc:spChg chg="mod">
          <ac:chgData name="Sokhodom Pheng" userId="3cdf648e-2466-4722-9b32-445b45e92fe4" providerId="ADAL" clId="{8818E610-FBDB-4C30-B693-72E8170B9870}" dt="2020-10-15T09:27:23.943" v="1" actId="207"/>
          <ac:spMkLst>
            <pc:docMk/>
            <pc:sldMk cId="3319547150" sldId="257"/>
            <ac:spMk id="2" creationId="{BD76827E-4D3E-44ED-BE5A-9C6B9C21591A}"/>
          </ac:spMkLst>
        </pc:spChg>
        <pc:spChg chg="mod">
          <ac:chgData name="Sokhodom Pheng" userId="3cdf648e-2466-4722-9b32-445b45e92fe4" providerId="ADAL" clId="{8818E610-FBDB-4C30-B693-72E8170B9870}" dt="2020-10-15T09:26:58.341" v="0" actId="2711"/>
          <ac:spMkLst>
            <pc:docMk/>
            <pc:sldMk cId="3319547150" sldId="257"/>
            <ac:spMk id="3" creationId="{74F7A55E-94B9-4C8B-8012-69CA002623A0}"/>
          </ac:spMkLst>
        </pc:spChg>
      </pc:sldChg>
      <pc:sldChg chg="modSp">
        <pc:chgData name="Sokhodom Pheng" userId="3cdf648e-2466-4722-9b32-445b45e92fe4" providerId="ADAL" clId="{8818E610-FBDB-4C30-B693-72E8170B9870}" dt="2020-10-15T09:28:09.213" v="10" actId="113"/>
        <pc:sldMkLst>
          <pc:docMk/>
          <pc:sldMk cId="1139826807" sldId="258"/>
        </pc:sldMkLst>
        <pc:spChg chg="mod">
          <ac:chgData name="Sokhodom Pheng" userId="3cdf648e-2466-4722-9b32-445b45e92fe4" providerId="ADAL" clId="{8818E610-FBDB-4C30-B693-72E8170B9870}" dt="2020-10-15T09:28:09.213" v="10" actId="113"/>
          <ac:spMkLst>
            <pc:docMk/>
            <pc:sldMk cId="1139826807" sldId="258"/>
            <ac:spMk id="2" creationId="{771EA8BA-BBCE-4A49-B8A0-2250FF6D3B06}"/>
          </ac:spMkLst>
        </pc:spChg>
      </pc:sldChg>
      <pc:sldChg chg="modSp">
        <pc:chgData name="Sokhodom Pheng" userId="3cdf648e-2466-4722-9b32-445b45e92fe4" providerId="ADAL" clId="{8818E610-FBDB-4C30-B693-72E8170B9870}" dt="2020-10-15T09:28:04.449" v="9" actId="1076"/>
        <pc:sldMkLst>
          <pc:docMk/>
          <pc:sldMk cId="2103159194" sldId="259"/>
        </pc:sldMkLst>
        <pc:spChg chg="mod">
          <ac:chgData name="Sokhodom Pheng" userId="3cdf648e-2466-4722-9b32-445b45e92fe4" providerId="ADAL" clId="{8818E610-FBDB-4C30-B693-72E8170B9870}" dt="2020-10-15T09:28:04.449" v="9" actId="1076"/>
          <ac:spMkLst>
            <pc:docMk/>
            <pc:sldMk cId="2103159194" sldId="259"/>
            <ac:spMk id="2" creationId="{84A09B03-DEFE-4A0A-BAEB-C9281B92BDC7}"/>
          </ac:spMkLst>
        </pc:spChg>
      </pc:sldChg>
      <pc:sldChg chg="modSp">
        <pc:chgData name="Sokhodom Pheng" userId="3cdf648e-2466-4722-9b32-445b45e92fe4" providerId="ADAL" clId="{8818E610-FBDB-4C30-B693-72E8170B9870}" dt="2020-10-15T09:28:36.621" v="15" actId="20577"/>
        <pc:sldMkLst>
          <pc:docMk/>
          <pc:sldMk cId="2672556618" sldId="260"/>
        </pc:sldMkLst>
        <pc:spChg chg="mod">
          <ac:chgData name="Sokhodom Pheng" userId="3cdf648e-2466-4722-9b32-445b45e92fe4" providerId="ADAL" clId="{8818E610-FBDB-4C30-B693-72E8170B9870}" dt="2020-10-15T09:28:36.621" v="15" actId="20577"/>
          <ac:spMkLst>
            <pc:docMk/>
            <pc:sldMk cId="2672556618" sldId="260"/>
            <ac:spMk id="2" creationId="{BE17CB19-2D7A-4D1E-8F5B-1FA0064C2126}"/>
          </ac:spMkLst>
        </pc:spChg>
      </pc:sldChg>
      <pc:sldChg chg="modSp">
        <pc:chgData name="Sokhodom Pheng" userId="3cdf648e-2466-4722-9b32-445b45e92fe4" providerId="ADAL" clId="{8818E610-FBDB-4C30-B693-72E8170B9870}" dt="2020-10-15T09:28:53.700" v="19" actId="207"/>
        <pc:sldMkLst>
          <pc:docMk/>
          <pc:sldMk cId="3668040319" sldId="262"/>
        </pc:sldMkLst>
        <pc:spChg chg="mod">
          <ac:chgData name="Sokhodom Pheng" userId="3cdf648e-2466-4722-9b32-445b45e92fe4" providerId="ADAL" clId="{8818E610-FBDB-4C30-B693-72E8170B9870}" dt="2020-10-15T09:28:53.700" v="19" actId="207"/>
          <ac:spMkLst>
            <pc:docMk/>
            <pc:sldMk cId="3668040319" sldId="262"/>
            <ac:spMk id="2" creationId="{B31944B9-8F79-40AA-AEF8-24E9E387D879}"/>
          </ac:spMkLst>
        </pc:spChg>
      </pc:sldChg>
      <pc:sldChg chg="modSp">
        <pc:chgData name="Sokhodom Pheng" userId="3cdf648e-2466-4722-9b32-445b45e92fe4" providerId="ADAL" clId="{8818E610-FBDB-4C30-B693-72E8170B9870}" dt="2020-10-15T09:29:07.726" v="24" actId="207"/>
        <pc:sldMkLst>
          <pc:docMk/>
          <pc:sldMk cId="2412201298" sldId="263"/>
        </pc:sldMkLst>
        <pc:spChg chg="mod">
          <ac:chgData name="Sokhodom Pheng" userId="3cdf648e-2466-4722-9b32-445b45e92fe4" providerId="ADAL" clId="{8818E610-FBDB-4C30-B693-72E8170B9870}" dt="2020-10-15T09:29:07.726" v="24" actId="207"/>
          <ac:spMkLst>
            <pc:docMk/>
            <pc:sldMk cId="2412201298" sldId="263"/>
            <ac:spMk id="2" creationId="{4034049F-46AD-44A0-BF54-A0D17EE15807}"/>
          </ac:spMkLst>
        </pc:spChg>
      </pc:sldChg>
      <pc:sldChg chg="modSp">
        <pc:chgData name="Sokhodom Pheng" userId="3cdf648e-2466-4722-9b32-445b45e92fe4" providerId="ADAL" clId="{8818E610-FBDB-4C30-B693-72E8170B9870}" dt="2020-10-15T09:29:18.347" v="27" actId="1076"/>
        <pc:sldMkLst>
          <pc:docMk/>
          <pc:sldMk cId="514048981" sldId="264"/>
        </pc:sldMkLst>
        <pc:spChg chg="mod">
          <ac:chgData name="Sokhodom Pheng" userId="3cdf648e-2466-4722-9b32-445b45e92fe4" providerId="ADAL" clId="{8818E610-FBDB-4C30-B693-72E8170B9870}" dt="2020-10-15T09:29:18.347" v="27" actId="1076"/>
          <ac:spMkLst>
            <pc:docMk/>
            <pc:sldMk cId="514048981" sldId="264"/>
            <ac:spMk id="2" creationId="{31E4BD91-1960-4AE8-B221-DD05D11E4394}"/>
          </ac:spMkLst>
        </pc:spChg>
      </pc:sldChg>
      <pc:sldChg chg="modSp">
        <pc:chgData name="Sokhodom Pheng" userId="3cdf648e-2466-4722-9b32-445b45e92fe4" providerId="ADAL" clId="{8818E610-FBDB-4C30-B693-72E8170B9870}" dt="2020-10-15T09:29:40.621" v="32" actId="2711"/>
        <pc:sldMkLst>
          <pc:docMk/>
          <pc:sldMk cId="583807680" sldId="265"/>
        </pc:sldMkLst>
        <pc:spChg chg="mod">
          <ac:chgData name="Sokhodom Pheng" userId="3cdf648e-2466-4722-9b32-445b45e92fe4" providerId="ADAL" clId="{8818E610-FBDB-4C30-B693-72E8170B9870}" dt="2020-10-15T09:29:40.621" v="32" actId="2711"/>
          <ac:spMkLst>
            <pc:docMk/>
            <pc:sldMk cId="583807680" sldId="265"/>
            <ac:spMk id="2" creationId="{F47A9D19-AE9B-4836-B3B2-8FAD97B47516}"/>
          </ac:spMkLst>
        </pc:spChg>
      </pc:sldChg>
      <pc:sldChg chg="modSp">
        <pc:chgData name="Sokhodom Pheng" userId="3cdf648e-2466-4722-9b32-445b45e92fe4" providerId="ADAL" clId="{8818E610-FBDB-4C30-B693-72E8170B9870}" dt="2020-10-15T09:29:55.116" v="35" actId="1076"/>
        <pc:sldMkLst>
          <pc:docMk/>
          <pc:sldMk cId="1757974196" sldId="266"/>
        </pc:sldMkLst>
        <pc:spChg chg="mod">
          <ac:chgData name="Sokhodom Pheng" userId="3cdf648e-2466-4722-9b32-445b45e92fe4" providerId="ADAL" clId="{8818E610-FBDB-4C30-B693-72E8170B9870}" dt="2020-10-15T09:29:55.116" v="35" actId="1076"/>
          <ac:spMkLst>
            <pc:docMk/>
            <pc:sldMk cId="1757974196" sldId="266"/>
            <ac:spMk id="2" creationId="{715EDB47-DD8E-4B51-B6F3-5EC68DE29F5A}"/>
          </ac:spMkLst>
        </pc:spChg>
      </pc:sldChg>
      <pc:sldChg chg="modSp">
        <pc:chgData name="Sokhodom Pheng" userId="3cdf648e-2466-4722-9b32-445b45e92fe4" providerId="ADAL" clId="{8818E610-FBDB-4C30-B693-72E8170B9870}" dt="2020-10-15T09:30:37.845" v="45" actId="1076"/>
        <pc:sldMkLst>
          <pc:docMk/>
          <pc:sldMk cId="4130971096" sldId="268"/>
        </pc:sldMkLst>
        <pc:spChg chg="mod">
          <ac:chgData name="Sokhodom Pheng" userId="3cdf648e-2466-4722-9b32-445b45e92fe4" providerId="ADAL" clId="{8818E610-FBDB-4C30-B693-72E8170B9870}" dt="2020-10-15T09:30:37.845" v="45" actId="1076"/>
          <ac:spMkLst>
            <pc:docMk/>
            <pc:sldMk cId="4130971096" sldId="268"/>
            <ac:spMk id="2" creationId="{DE0009EF-01CE-42F7-BC82-A2680EA82EE4}"/>
          </ac:spMkLst>
        </pc:spChg>
      </pc:sldChg>
      <pc:sldChg chg="modSp">
        <pc:chgData name="Sokhodom Pheng" userId="3cdf648e-2466-4722-9b32-445b45e92fe4" providerId="ADAL" clId="{8818E610-FBDB-4C30-B693-72E8170B9870}" dt="2020-10-15T09:28:43.399" v="16" actId="207"/>
        <pc:sldMkLst>
          <pc:docMk/>
          <pc:sldMk cId="122790947" sldId="271"/>
        </pc:sldMkLst>
        <pc:spChg chg="mod">
          <ac:chgData name="Sokhodom Pheng" userId="3cdf648e-2466-4722-9b32-445b45e92fe4" providerId="ADAL" clId="{8818E610-FBDB-4C30-B693-72E8170B9870}" dt="2020-10-15T09:28:43.399" v="16" actId="207"/>
          <ac:spMkLst>
            <pc:docMk/>
            <pc:sldMk cId="122790947" sldId="271"/>
            <ac:spMk id="2" creationId="{D92D9F23-8277-46C8-A2FB-E57239DE77FD}"/>
          </ac:spMkLst>
        </pc:spChg>
      </pc:sldChg>
      <pc:sldChg chg="modSp">
        <pc:chgData name="Sokhodom Pheng" userId="3cdf648e-2466-4722-9b32-445b45e92fe4" providerId="ADAL" clId="{8818E610-FBDB-4C30-B693-72E8170B9870}" dt="2020-10-15T09:28:46.941" v="17" actId="207"/>
        <pc:sldMkLst>
          <pc:docMk/>
          <pc:sldMk cId="147935955" sldId="272"/>
        </pc:sldMkLst>
        <pc:spChg chg="mod">
          <ac:chgData name="Sokhodom Pheng" userId="3cdf648e-2466-4722-9b32-445b45e92fe4" providerId="ADAL" clId="{8818E610-FBDB-4C30-B693-72E8170B9870}" dt="2020-10-15T09:28:46.941" v="17" actId="207"/>
          <ac:spMkLst>
            <pc:docMk/>
            <pc:sldMk cId="147935955" sldId="272"/>
            <ac:spMk id="2" creationId="{D92D9F23-8277-46C8-A2FB-E57239DE77FD}"/>
          </ac:spMkLst>
        </pc:spChg>
      </pc:sldChg>
      <pc:sldChg chg="modSp">
        <pc:chgData name="Sokhodom Pheng" userId="3cdf648e-2466-4722-9b32-445b45e92fe4" providerId="ADAL" clId="{8818E610-FBDB-4C30-B693-72E8170B9870}" dt="2020-10-15T09:30:18.840" v="40" actId="2711"/>
        <pc:sldMkLst>
          <pc:docMk/>
          <pc:sldMk cId="839227224" sldId="273"/>
        </pc:sldMkLst>
        <pc:spChg chg="mod">
          <ac:chgData name="Sokhodom Pheng" userId="3cdf648e-2466-4722-9b32-445b45e92fe4" providerId="ADAL" clId="{8818E610-FBDB-4C30-B693-72E8170B9870}" dt="2020-10-15T09:30:18.840" v="40" actId="2711"/>
          <ac:spMkLst>
            <pc:docMk/>
            <pc:sldMk cId="839227224" sldId="273"/>
            <ac:spMk id="3" creationId="{00000000-0000-0000-0000-000000000000}"/>
          </ac:spMkLst>
        </pc:spChg>
        <pc:spChg chg="mod">
          <ac:chgData name="Sokhodom Pheng" userId="3cdf648e-2466-4722-9b32-445b45e92fe4" providerId="ADAL" clId="{8818E610-FBDB-4C30-B693-72E8170B9870}" dt="2020-10-15T09:30:15.437" v="39" actId="2711"/>
          <ac:spMkLst>
            <pc:docMk/>
            <pc:sldMk cId="839227224" sldId="273"/>
            <ac:spMk id="6" creationId="{00000000-0000-0000-0000-000000000000}"/>
          </ac:spMkLst>
        </pc:spChg>
        <pc:spChg chg="mod">
          <ac:chgData name="Sokhodom Pheng" userId="3cdf648e-2466-4722-9b32-445b45e92fe4" providerId="ADAL" clId="{8818E610-FBDB-4C30-B693-72E8170B9870}" dt="2020-10-15T09:30:11.260" v="38" actId="2711"/>
          <ac:spMkLst>
            <pc:docMk/>
            <pc:sldMk cId="839227224" sldId="273"/>
            <ac:spMk id="10"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_103_7D5BA99A.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_104_9F4BFA4A.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9.7924902482319373E-2"/>
          <c:y val="1.7417281677871103E-2"/>
          <c:w val="0.89307055891959153"/>
          <c:h val="0.91798866680911895"/>
        </c:manualLayout>
      </c:layout>
      <c:barChart>
        <c:barDir val="col"/>
        <c:grouping val="clustered"/>
        <c:varyColors val="0"/>
        <c:ser>
          <c:idx val="0"/>
          <c:order val="0"/>
          <c:tx>
            <c:strRef>
              <c:f>Sheet1!$B$1</c:f>
              <c:strCache>
                <c:ptCount val="1"/>
                <c:pt idx="0">
                  <c:v>Series 1</c:v>
                </c:pt>
              </c:strCache>
            </c:strRef>
          </c:tx>
          <c:spPr>
            <a:solidFill>
              <a:srgbClr val="009EDB"/>
            </a:solidFill>
            <a:ln>
              <a:noFill/>
            </a:ln>
            <a:effectLst/>
          </c:spPr>
          <c:invertIfNegative val="0"/>
          <c:dPt>
            <c:idx val="1"/>
            <c:invertIfNegative val="0"/>
            <c:bubble3D val="0"/>
            <c:spPr>
              <a:solidFill>
                <a:srgbClr val="009EDB"/>
              </a:solidFill>
              <a:ln w="25361">
                <a:noFill/>
              </a:ln>
            </c:spPr>
            <c:extLst>
              <c:ext xmlns:c16="http://schemas.microsoft.com/office/drawing/2014/chart" uri="{C3380CC4-5D6E-409C-BE32-E72D297353CC}">
                <c16:uniqueId val="{00000001-EC78-4765-8DC4-DC9626DB3FCE}"/>
              </c:ext>
            </c:extLst>
          </c:dPt>
          <c:dPt>
            <c:idx val="3"/>
            <c:invertIfNegative val="0"/>
            <c:bubble3D val="0"/>
            <c:spPr>
              <a:solidFill>
                <a:srgbClr val="009EDB"/>
              </a:solidFill>
              <a:ln w="25361">
                <a:noFill/>
              </a:ln>
            </c:spPr>
            <c:extLst>
              <c:ext xmlns:c16="http://schemas.microsoft.com/office/drawing/2014/chart" uri="{C3380CC4-5D6E-409C-BE32-E72D297353CC}">
                <c16:uniqueId val="{00000003-EC78-4765-8DC4-DC9626DB3FCE}"/>
              </c:ext>
            </c:extLst>
          </c:dPt>
          <c:dPt>
            <c:idx val="5"/>
            <c:invertIfNegative val="0"/>
            <c:bubble3D val="0"/>
            <c:spPr>
              <a:solidFill>
                <a:srgbClr val="009EDB"/>
              </a:solidFill>
              <a:ln w="25361">
                <a:noFill/>
              </a:ln>
            </c:spPr>
            <c:extLst>
              <c:ext xmlns:c16="http://schemas.microsoft.com/office/drawing/2014/chart" uri="{C3380CC4-5D6E-409C-BE32-E72D297353CC}">
                <c16:uniqueId val="{00000005-EC78-4765-8DC4-DC9626DB3FCE}"/>
              </c:ext>
            </c:extLst>
          </c:dPt>
          <c:dLbls>
            <c:dLbl>
              <c:idx val="0"/>
              <c:layout>
                <c:manualLayout>
                  <c:x val="-4.411957615105244E-5"/>
                  <c:y val="5.0768973631272717E-3"/>
                </c:manualLayout>
              </c:layout>
              <c:spPr>
                <a:noFill/>
                <a:ln w="25361">
                  <a:noFill/>
                </a:ln>
              </c:spPr>
              <c:txPr>
                <a:bodyPr rot="0" spcFirstLastPara="1" vertOverflow="ellipsis" vert="horz" wrap="square" lIns="38100" tIns="19050" rIns="38100" bIns="19050" anchor="ctr" anchorCtr="1">
                  <a:noAutofit/>
                </a:bodyPr>
                <a:lstStyle/>
                <a:p>
                  <a:pPr>
                    <a:defRPr sz="1250" b="1" i="0" u="none" strike="noStrike" kern="1200" baseline="0">
                      <a:solidFill>
                        <a:schemeClr val="bg2">
                          <a:lumMod val="75000"/>
                        </a:schemeClr>
                      </a:solidFill>
                      <a:latin typeface="+mn-lt"/>
                      <a:ea typeface="+mn-ea"/>
                      <a:cs typeface="+mn-cs"/>
                    </a:defRPr>
                  </a:pPr>
                  <a:endParaRPr lang="en-US"/>
                </a:p>
              </c:txPr>
              <c:dLblPos val="outEnd"/>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EC78-4765-8DC4-DC9626DB3FCE}"/>
                </c:ext>
              </c:extLst>
            </c:dLbl>
            <c:dLbl>
              <c:idx val="5"/>
              <c:spPr>
                <a:noFill/>
                <a:ln w="25361">
                  <a:noFill/>
                </a:ln>
              </c:spPr>
              <c:txPr>
                <a:bodyPr rot="0" spcFirstLastPara="1" vertOverflow="ellipsis" vert="horz" wrap="square" lIns="38100" tIns="19050" rIns="38100" bIns="19050" anchor="ctr" anchorCtr="1">
                  <a:noAutofit/>
                </a:bodyPr>
                <a:lstStyle/>
                <a:p>
                  <a:pPr>
                    <a:defRPr sz="125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EC78-4765-8DC4-DC9626DB3FCE}"/>
                </c:ext>
              </c:extLst>
            </c:dLbl>
            <c:spPr>
              <a:noFill/>
              <a:ln w="25361">
                <a:noFill/>
              </a:ln>
            </c:spPr>
            <c:txPr>
              <a:bodyPr rot="0" spcFirstLastPara="1" vertOverflow="ellipsis" vert="horz" wrap="square" lIns="38100" tIns="19050" rIns="38100" bIns="19050" anchor="ctr" anchorCtr="1">
                <a:spAutoFit/>
              </a:bodyPr>
              <a:lstStyle/>
              <a:p>
                <a:pPr>
                  <a:defRPr sz="1250" b="1" i="0" u="none" strike="noStrike" kern="1200" baseline="0">
                    <a:solidFill>
                      <a:schemeClr val="bg2">
                        <a:lumMod val="7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numRef>
              <c:f>Sheet1!$A$2:$A$8</c:f>
              <c:numCache>
                <c:formatCode>General</c:formatCode>
                <c:ptCount val="7"/>
                <c:pt idx="0">
                  <c:v>2013</c:v>
                </c:pt>
                <c:pt idx="1">
                  <c:v>2014</c:v>
                </c:pt>
                <c:pt idx="2">
                  <c:v>2015</c:v>
                </c:pt>
                <c:pt idx="3">
                  <c:v>2016</c:v>
                </c:pt>
                <c:pt idx="4">
                  <c:v>2017</c:v>
                </c:pt>
                <c:pt idx="5">
                  <c:v>2018</c:v>
                </c:pt>
                <c:pt idx="6">
                  <c:v>2019</c:v>
                </c:pt>
              </c:numCache>
            </c:numRef>
          </c:cat>
          <c:val>
            <c:numRef>
              <c:f>Sheet1!$B$2:$B$8</c:f>
              <c:numCache>
                <c:formatCode>#,##0</c:formatCode>
                <c:ptCount val="7"/>
                <c:pt idx="0">
                  <c:v>2997</c:v>
                </c:pt>
                <c:pt idx="1">
                  <c:v>3207</c:v>
                </c:pt>
                <c:pt idx="2">
                  <c:v>3089</c:v>
                </c:pt>
                <c:pt idx="3">
                  <c:v>3233</c:v>
                </c:pt>
                <c:pt idx="4">
                  <c:v>3070</c:v>
                </c:pt>
                <c:pt idx="5">
                  <c:v>3026</c:v>
                </c:pt>
                <c:pt idx="6">
                  <c:v>2955</c:v>
                </c:pt>
              </c:numCache>
            </c:numRef>
          </c:val>
          <c:extLst>
            <c:ext xmlns:c16="http://schemas.microsoft.com/office/drawing/2014/chart" uri="{C3380CC4-5D6E-409C-BE32-E72D297353CC}">
              <c16:uniqueId val="{00000007-EC78-4765-8DC4-DC9626DB3FCE}"/>
            </c:ext>
          </c:extLst>
        </c:ser>
        <c:dLbls>
          <c:showLegendKey val="0"/>
          <c:showVal val="0"/>
          <c:showCatName val="0"/>
          <c:showSerName val="0"/>
          <c:showPercent val="0"/>
          <c:showBubbleSize val="0"/>
        </c:dLbls>
        <c:gapWidth val="219"/>
        <c:overlap val="-27"/>
        <c:axId val="335022608"/>
        <c:axId val="1"/>
      </c:barChart>
      <c:catAx>
        <c:axId val="335022608"/>
        <c:scaling>
          <c:orientation val="minMax"/>
        </c:scaling>
        <c:delete val="0"/>
        <c:axPos val="b"/>
        <c:numFmt formatCode="General" sourceLinked="1"/>
        <c:majorTickMark val="none"/>
        <c:minorTickMark val="none"/>
        <c:tickLblPos val="nextTo"/>
        <c:spPr>
          <a:noFill/>
          <a:ln w="9510" cap="flat" cmpd="sng" algn="ctr">
            <a:solidFill>
              <a:schemeClr val="bg2"/>
            </a:solidFill>
            <a:round/>
          </a:ln>
          <a:effectLst/>
        </c:spPr>
        <c:txPr>
          <a:bodyPr rot="-60000000" spcFirstLastPara="1" vertOverflow="ellipsis" vert="horz" wrap="square" anchor="ctr" anchorCtr="1"/>
          <a:lstStyle/>
          <a:p>
            <a:pPr>
              <a:defRPr sz="1195" b="0" i="0" u="none" strike="noStrike" kern="1200" baseline="0">
                <a:solidFill>
                  <a:schemeClr val="bg2"/>
                </a:solidFill>
                <a:latin typeface="+mn-lt"/>
                <a:ea typeface="+mn-ea"/>
                <a:cs typeface="+mn-cs"/>
              </a:defRPr>
            </a:pPr>
            <a:endParaRPr lang="en-US"/>
          </a:p>
        </c:txPr>
        <c:crossAx val="1"/>
        <c:crosses val="autoZero"/>
        <c:auto val="1"/>
        <c:lblAlgn val="ctr"/>
        <c:lblOffset val="100"/>
        <c:noMultiLvlLbl val="0"/>
      </c:catAx>
      <c:valAx>
        <c:axId val="1"/>
        <c:scaling>
          <c:orientation val="minMax"/>
          <c:max val="3500"/>
          <c:min val="1000"/>
        </c:scaling>
        <c:delete val="0"/>
        <c:axPos val="l"/>
        <c:majorGridlines>
          <c:spPr>
            <a:ln w="9510" cap="flat" cmpd="sng" algn="ctr">
              <a:solidFill>
                <a:schemeClr val="bg2"/>
              </a:solidFill>
              <a:round/>
            </a:ln>
            <a:effectLst/>
          </c:spPr>
        </c:majorGridlines>
        <c:numFmt formatCode="#,##0" sourceLinked="1"/>
        <c:majorTickMark val="none"/>
        <c:minorTickMark val="none"/>
        <c:tickLblPos val="nextTo"/>
        <c:spPr>
          <a:ln w="6340">
            <a:noFill/>
          </a:ln>
        </c:spPr>
        <c:txPr>
          <a:bodyPr rot="-60000000" spcFirstLastPara="1" vertOverflow="ellipsis" vert="horz" wrap="square" anchor="ctr" anchorCtr="1"/>
          <a:lstStyle/>
          <a:p>
            <a:pPr>
              <a:defRPr sz="1195" b="0" i="0" u="none" strike="noStrike" kern="1200" baseline="0">
                <a:solidFill>
                  <a:schemeClr val="bg2"/>
                </a:solidFill>
                <a:latin typeface="+mn-lt"/>
                <a:ea typeface="+mn-ea"/>
                <a:cs typeface="+mn-cs"/>
              </a:defRPr>
            </a:pPr>
            <a:endParaRPr lang="en-US"/>
          </a:p>
        </c:txPr>
        <c:crossAx val="335022608"/>
        <c:crosses val="autoZero"/>
        <c:crossBetween val="between"/>
        <c:majorUnit val="500"/>
        <c:minorUnit val="500"/>
      </c:valAx>
      <c:spPr>
        <a:noFill/>
        <a:ln w="25361">
          <a:noFill/>
        </a:ln>
      </c:spPr>
    </c:plotArea>
    <c:plotVisOnly val="1"/>
    <c:dispBlanksAs val="gap"/>
    <c:showDLblsOverMax val="0"/>
  </c:chart>
  <c:spPr>
    <a:ln>
      <a:noFill/>
    </a:ln>
    <a:effectLst/>
  </c:spPr>
  <c:txPr>
    <a:bodyPr/>
    <a:lstStyle/>
    <a:p>
      <a:pPr>
        <a:defRPr/>
      </a:pPr>
      <a:endParaRPr lang="en-US"/>
    </a:p>
  </c:tx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3873581145583877"/>
          <c:y val="8.0265266841644783E-2"/>
          <c:w val="0.81490091863517067"/>
          <c:h val="0.78675775822139893"/>
        </c:manualLayout>
      </c:layout>
      <c:barChart>
        <c:barDir val="bar"/>
        <c:grouping val="clustered"/>
        <c:varyColors val="0"/>
        <c:ser>
          <c:idx val="0"/>
          <c:order val="0"/>
          <c:tx>
            <c:strRef>
              <c:f>Sheet1!$B$1</c:f>
              <c:strCache>
                <c:ptCount val="1"/>
                <c:pt idx="0">
                  <c:v>Series 2</c:v>
                </c:pt>
              </c:strCache>
            </c:strRef>
          </c:tx>
          <c:spPr>
            <a:solidFill>
              <a:srgbClr val="009EDB"/>
            </a:solidFill>
            <a:ln>
              <a:noFill/>
            </a:ln>
            <a:effectLst/>
          </c:spPr>
          <c:invertIfNegative val="0"/>
          <c:dPt>
            <c:idx val="0"/>
            <c:invertIfNegative val="0"/>
            <c:bubble3D val="0"/>
            <c:extLst>
              <c:ext xmlns:c16="http://schemas.microsoft.com/office/drawing/2014/chart" uri="{C3380CC4-5D6E-409C-BE32-E72D297353CC}">
                <c16:uniqueId val="{00000000-59A1-4049-A8FA-EB2858F9E471}"/>
              </c:ext>
            </c:extLst>
          </c:dPt>
          <c:dPt>
            <c:idx val="1"/>
            <c:invertIfNegative val="0"/>
            <c:bubble3D val="0"/>
            <c:extLst>
              <c:ext xmlns:c16="http://schemas.microsoft.com/office/drawing/2014/chart" uri="{C3380CC4-5D6E-409C-BE32-E72D297353CC}">
                <c16:uniqueId val="{00000001-59A1-4049-A8FA-EB2858F9E471}"/>
              </c:ext>
            </c:extLst>
          </c:dPt>
          <c:dPt>
            <c:idx val="2"/>
            <c:invertIfNegative val="0"/>
            <c:bubble3D val="0"/>
            <c:extLst>
              <c:ext xmlns:c16="http://schemas.microsoft.com/office/drawing/2014/chart" uri="{C3380CC4-5D6E-409C-BE32-E72D297353CC}">
                <c16:uniqueId val="{00000002-59A1-4049-A8FA-EB2858F9E471}"/>
              </c:ext>
            </c:extLst>
          </c:dPt>
          <c:dPt>
            <c:idx val="3"/>
            <c:invertIfNegative val="0"/>
            <c:bubble3D val="0"/>
            <c:extLst>
              <c:ext xmlns:c16="http://schemas.microsoft.com/office/drawing/2014/chart" uri="{C3380CC4-5D6E-409C-BE32-E72D297353CC}">
                <c16:uniqueId val="{00000003-59A1-4049-A8FA-EB2858F9E471}"/>
              </c:ext>
            </c:extLst>
          </c:dPt>
          <c:dPt>
            <c:idx val="4"/>
            <c:invertIfNegative val="0"/>
            <c:bubble3D val="0"/>
            <c:extLst>
              <c:ext xmlns:c16="http://schemas.microsoft.com/office/drawing/2014/chart" uri="{C3380CC4-5D6E-409C-BE32-E72D297353CC}">
                <c16:uniqueId val="{00000004-59A1-4049-A8FA-EB2858F9E471}"/>
              </c:ext>
            </c:extLst>
          </c:dPt>
          <c:dPt>
            <c:idx val="5"/>
            <c:invertIfNegative val="0"/>
            <c:bubble3D val="0"/>
            <c:extLst>
              <c:ext xmlns:c16="http://schemas.microsoft.com/office/drawing/2014/chart" uri="{C3380CC4-5D6E-409C-BE32-E72D297353CC}">
                <c16:uniqueId val="{00000005-59A1-4049-A8FA-EB2858F9E471}"/>
              </c:ext>
            </c:extLst>
          </c:dPt>
          <c:dPt>
            <c:idx val="6"/>
            <c:invertIfNegative val="0"/>
            <c:bubble3D val="0"/>
            <c:extLst>
              <c:ext xmlns:c16="http://schemas.microsoft.com/office/drawing/2014/chart" uri="{C3380CC4-5D6E-409C-BE32-E72D297353CC}">
                <c16:uniqueId val="{00000006-59A1-4049-A8FA-EB2858F9E471}"/>
              </c:ext>
            </c:extLst>
          </c:dPt>
          <c:dPt>
            <c:idx val="7"/>
            <c:invertIfNegative val="0"/>
            <c:bubble3D val="0"/>
            <c:extLst>
              <c:ext xmlns:c16="http://schemas.microsoft.com/office/drawing/2014/chart" uri="{C3380CC4-5D6E-409C-BE32-E72D297353CC}">
                <c16:uniqueId val="{00000007-59A1-4049-A8FA-EB2858F9E471}"/>
              </c:ext>
            </c:extLst>
          </c:dPt>
          <c:dPt>
            <c:idx val="8"/>
            <c:invertIfNegative val="0"/>
            <c:bubble3D val="0"/>
            <c:extLst>
              <c:ext xmlns:c16="http://schemas.microsoft.com/office/drawing/2014/chart" uri="{C3380CC4-5D6E-409C-BE32-E72D297353CC}">
                <c16:uniqueId val="{00000008-59A1-4049-A8FA-EB2858F9E471}"/>
              </c:ext>
            </c:extLst>
          </c:dPt>
          <c:dPt>
            <c:idx val="9"/>
            <c:invertIfNegative val="0"/>
            <c:bubble3D val="0"/>
            <c:extLst>
              <c:ext xmlns:c16="http://schemas.microsoft.com/office/drawing/2014/chart" uri="{C3380CC4-5D6E-409C-BE32-E72D297353CC}">
                <c16:uniqueId val="{00000009-59A1-4049-A8FA-EB2858F9E471}"/>
              </c:ext>
            </c:extLst>
          </c:dPt>
          <c:dLbls>
            <c:dLbl>
              <c:idx val="0"/>
              <c:layout>
                <c:manualLayout>
                  <c:x val="2.7777777777777776E-2"/>
                  <c:y val="-9.5291115806592526E-17"/>
                </c:manualLayout>
              </c:layout>
              <c:tx>
                <c:rich>
                  <a:bodyPr/>
                  <a:lstStyle/>
                  <a:p>
                    <a:fld id="{67493D70-2EAC-4913-8109-D0FA6A14466F}" type="VALUE">
                      <a:rPr lang="en-US">
                        <a:solidFill>
                          <a:schemeClr val="bg2">
                            <a:lumMod val="75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59A1-4049-A8FA-EB2858F9E471}"/>
                </c:ext>
              </c:extLst>
            </c:dLbl>
            <c:dLbl>
              <c:idx val="1"/>
              <c:layout>
                <c:manualLayout>
                  <c:x val="9.7222222222222224E-3"/>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9A1-4049-A8FA-EB2858F9E471}"/>
                </c:ext>
              </c:extLst>
            </c:dLbl>
            <c:dLbl>
              <c:idx val="3"/>
              <c:tx>
                <c:rich>
                  <a:bodyPr/>
                  <a:lstStyle/>
                  <a:p>
                    <a:fld id="{4AB73A6D-5B6D-4BEC-8EC6-38EC8980BB92}" type="VALUE">
                      <a:rPr lang="en-US">
                        <a:solidFill>
                          <a:schemeClr val="bg2">
                            <a:lumMod val="75000"/>
                          </a:schemeClr>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3-59A1-4049-A8FA-EB2858F9E471}"/>
                </c:ext>
              </c:extLst>
            </c:dLbl>
            <c:dLbl>
              <c:idx val="6"/>
              <c:layout>
                <c:manualLayout>
                  <c:x val="5.5555555555554534E-3"/>
                  <c:y val="-2.5988786350281089E-3"/>
                </c:manualLayout>
              </c:layout>
              <c:tx>
                <c:rich>
                  <a:bodyPr/>
                  <a:lstStyle/>
                  <a:p>
                    <a:fld id="{E343FB11-9F05-4136-93D7-E1827220CCD3}" type="VALUE">
                      <a:rPr lang="en-US">
                        <a:solidFill>
                          <a:schemeClr val="bg2">
                            <a:lumMod val="75000"/>
                          </a:schemeClr>
                        </a:solidFill>
                      </a:rPr>
                      <a:pPr/>
                      <a:t>[VALUE]</a:t>
                    </a:fld>
                    <a:endParaRPr lang="en-US"/>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59A1-4049-A8FA-EB2858F9E471}"/>
                </c:ext>
              </c:extLst>
            </c:dLbl>
            <c:dLbl>
              <c:idx val="7"/>
              <c:layout>
                <c:manualLayout>
                  <c:x val="1.3888888888888888E-2"/>
                  <c:y val="-4.7645557903296263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9A1-4049-A8FA-EB2858F9E471}"/>
                </c:ext>
              </c:extLst>
            </c:dLbl>
            <c:dLbl>
              <c:idx val="8"/>
              <c:layout>
                <c:manualLayout>
                  <c:x val="-1.3888342082240739E-3"/>
                  <c:y val="-5.197654951999529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9A1-4049-A8FA-EB2858F9E471}"/>
                </c:ext>
              </c:extLst>
            </c:dLbl>
            <c:dLbl>
              <c:idx val="9"/>
              <c:tx>
                <c:rich>
                  <a:bodyPr/>
                  <a:lstStyle/>
                  <a:p>
                    <a:fld id="{5483FE49-F29C-40C7-B7F9-3DD457EEFD25}" type="VALUE">
                      <a:rPr lang="en-US">
                        <a:solidFill>
                          <a:schemeClr val="bg2">
                            <a:lumMod val="75000"/>
                          </a:schemeClr>
                        </a:solidFill>
                      </a:rPr>
                      <a:pPr/>
                      <a:t>[VALUE]</a:t>
                    </a:fld>
                    <a:endParaRPr lang="en-US"/>
                  </a:p>
                </c:rich>
              </c:tx>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9-59A1-4049-A8FA-EB2858F9E471}"/>
                </c:ext>
              </c:extLst>
            </c:dLbl>
            <c:spPr>
              <a:noFill/>
              <a:ln>
                <a:noFill/>
              </a:ln>
              <a:effectLst/>
            </c:spPr>
            <c:txPr>
              <a:bodyPr rot="0" vert="horz"/>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Sheet1!$A$2:$A$12</c:f>
              <c:strCache>
                <c:ptCount val="11"/>
                <c:pt idx="0">
                  <c:v>Financial &amp; Insurance</c:v>
                </c:pt>
                <c:pt idx="1">
                  <c:v>Vehicles</c:v>
                </c:pt>
                <c:pt idx="2">
                  <c:v>Security</c:v>
                </c:pt>
                <c:pt idx="3">
                  <c:v>Transportation &amp; Storage</c:v>
                </c:pt>
                <c:pt idx="4">
                  <c:v>Real Estate</c:v>
                </c:pt>
                <c:pt idx="5">
                  <c:v>Travel</c:v>
                </c:pt>
                <c:pt idx="6">
                  <c:v>Building &amp; Construction</c:v>
                </c:pt>
                <c:pt idx="7">
                  <c:v>Food &amp; Catering</c:v>
                </c:pt>
                <c:pt idx="8">
                  <c:v>Fuels</c:v>
                </c:pt>
                <c:pt idx="9">
                  <c:v>ICT</c:v>
                </c:pt>
                <c:pt idx="10">
                  <c:v>Air Transport</c:v>
                </c:pt>
              </c:strCache>
            </c:strRef>
          </c:cat>
          <c:val>
            <c:numRef>
              <c:f>Sheet1!$B$2:$B$12</c:f>
              <c:numCache>
                <c:formatCode>0.0</c:formatCode>
                <c:ptCount val="11"/>
                <c:pt idx="0">
                  <c:v>53.9</c:v>
                </c:pt>
                <c:pt idx="1">
                  <c:v>72.3</c:v>
                </c:pt>
                <c:pt idx="2">
                  <c:v>90.6</c:v>
                </c:pt>
                <c:pt idx="3">
                  <c:v>126</c:v>
                </c:pt>
                <c:pt idx="4">
                  <c:v>140.19999999999999</c:v>
                </c:pt>
                <c:pt idx="5">
                  <c:v>190.1</c:v>
                </c:pt>
                <c:pt idx="6">
                  <c:v>268</c:v>
                </c:pt>
                <c:pt idx="7">
                  <c:v>312.3</c:v>
                </c:pt>
                <c:pt idx="8">
                  <c:v>372.4</c:v>
                </c:pt>
                <c:pt idx="9">
                  <c:v>418</c:v>
                </c:pt>
                <c:pt idx="10">
                  <c:v>478.5</c:v>
                </c:pt>
              </c:numCache>
            </c:numRef>
          </c:val>
          <c:extLst>
            <c:ext xmlns:c16="http://schemas.microsoft.com/office/drawing/2014/chart" uri="{C3380CC4-5D6E-409C-BE32-E72D297353CC}">
              <c16:uniqueId val="{0000000A-59A1-4049-A8FA-EB2858F9E471}"/>
            </c:ext>
          </c:extLst>
        </c:ser>
        <c:dLbls>
          <c:showLegendKey val="0"/>
          <c:showVal val="0"/>
          <c:showCatName val="0"/>
          <c:showSerName val="0"/>
          <c:showPercent val="0"/>
          <c:showBubbleSize val="0"/>
        </c:dLbls>
        <c:gapWidth val="182"/>
        <c:axId val="183654352"/>
        <c:axId val="1"/>
      </c:barChart>
      <c:catAx>
        <c:axId val="183654352"/>
        <c:scaling>
          <c:orientation val="minMax"/>
        </c:scaling>
        <c:delete val="0"/>
        <c:axPos val="l"/>
        <c:numFmt formatCode="General" sourceLinked="1"/>
        <c:majorTickMark val="none"/>
        <c:minorTickMark val="none"/>
        <c:tickLblPos val="nextTo"/>
        <c:spPr>
          <a:noFill/>
          <a:ln w="8274" cap="flat" cmpd="sng" algn="ctr">
            <a:solidFill>
              <a:schemeClr val="bg2"/>
            </a:solidFill>
            <a:round/>
          </a:ln>
          <a:effectLst/>
        </c:spPr>
        <c:txPr>
          <a:bodyPr rot="-60000000" vert="horz"/>
          <a:lstStyle/>
          <a:p>
            <a:pPr>
              <a:defRPr/>
            </a:pPr>
            <a:endParaRPr lang="en-US"/>
          </a:p>
        </c:txPr>
        <c:crossAx val="1"/>
        <c:crosses val="autoZero"/>
        <c:auto val="1"/>
        <c:lblAlgn val="ctr"/>
        <c:lblOffset val="100"/>
        <c:noMultiLvlLbl val="0"/>
      </c:catAx>
      <c:valAx>
        <c:axId val="1"/>
        <c:scaling>
          <c:orientation val="minMax"/>
          <c:max val="500"/>
        </c:scaling>
        <c:delete val="0"/>
        <c:axPos val="b"/>
        <c:majorGridlines>
          <c:spPr>
            <a:ln w="8274" cap="flat" cmpd="sng" algn="ctr">
              <a:solidFill>
                <a:schemeClr val="bg2"/>
              </a:solidFill>
              <a:round/>
            </a:ln>
            <a:effectLst/>
          </c:spPr>
        </c:majorGridlines>
        <c:numFmt formatCode="0.0" sourceLinked="1"/>
        <c:majorTickMark val="none"/>
        <c:minorTickMark val="none"/>
        <c:tickLblPos val="nextTo"/>
        <c:spPr>
          <a:noFill/>
          <a:ln>
            <a:noFill/>
          </a:ln>
          <a:effectLst/>
        </c:spPr>
        <c:txPr>
          <a:bodyPr rot="-60000000" vert="horz"/>
          <a:lstStyle/>
          <a:p>
            <a:pPr>
              <a:defRPr/>
            </a:pPr>
            <a:endParaRPr lang="en-US"/>
          </a:p>
        </c:txPr>
        <c:crossAx val="183654352"/>
        <c:crosses val="autoZero"/>
        <c:crossBetween val="between"/>
      </c:valAx>
      <c:spPr>
        <a:noFill/>
        <a:ln w="22064">
          <a:noFill/>
        </a:ln>
      </c:spPr>
    </c:plotArea>
    <c:plotVisOnly val="1"/>
    <c:dispBlanksAs val="gap"/>
    <c:showDLblsOverMax val="0"/>
  </c:chart>
  <c:spPr>
    <a:noFill/>
    <a:ln>
      <a:noFill/>
    </a:ln>
    <a:effectLst/>
  </c:spPr>
  <c:txPr>
    <a:bodyPr/>
    <a:lstStyle/>
    <a:p>
      <a:pPr>
        <a:defRPr sz="1100">
          <a:solidFill>
            <a:schemeClr val="bg2">
              <a:lumMod val="75000"/>
            </a:schemeClr>
          </a:solidFill>
        </a:defRPr>
      </a:pPr>
      <a:endParaRPr lang="en-US"/>
    </a:p>
  </c:txPr>
  <c:externalData r:id="rId2">
    <c:autoUpdate val="0"/>
  </c:externalData>
</c:chartSpace>
</file>

<file path=ppt/drawings/_rels/drawing1.x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9.emf"/></Relationships>
</file>

<file path=ppt/drawings/drawing1.xml><?xml version="1.0" encoding="utf-8"?>
<c:userShapes xmlns:c="http://schemas.openxmlformats.org/drawingml/2006/chart">
  <cdr:relSizeAnchor xmlns:cdr="http://schemas.openxmlformats.org/drawingml/2006/chartDrawing">
    <cdr:from>
      <cdr:x>0</cdr:x>
      <cdr:y>0.36727</cdr:y>
    </cdr:from>
    <cdr:to>
      <cdr:x>0.03552</cdr:x>
      <cdr:y>0.63273</cdr:y>
    </cdr:to>
    <cdr:pic>
      <cdr:nvPicPr>
        <cdr:cNvPr id="2" name="chart">
          <a:extLst xmlns:a="http://schemas.openxmlformats.org/drawingml/2006/main">
            <a:ext uri="{FF2B5EF4-FFF2-40B4-BE49-F238E27FC236}">
              <a16:creationId xmlns:a16="http://schemas.microsoft.com/office/drawing/2014/main" id="{D2FCBC20-57F3-4D32-B7F1-178841E291BC}"/>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rot="16200000">
          <a:off x="-521625" y="2488011"/>
          <a:ext cx="1421235" cy="377985"/>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23005F-D352-406E-9BE7-0756FAB6BC39}" type="datetimeFigureOut">
              <a:rPr lang="en-GB" smtClean="0"/>
              <a:t>15/10/2020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E148AF-CD76-445D-92FC-ABF425D96488}" type="slidenum">
              <a:rPr lang="en-GB" smtClean="0"/>
              <a:t>‹#›</a:t>
            </a:fld>
            <a:endParaRPr lang="en-GB"/>
          </a:p>
        </p:txBody>
      </p:sp>
    </p:spTree>
    <p:extLst>
      <p:ext uri="{BB962C8B-B14F-4D97-AF65-F5344CB8AC3E}">
        <p14:creationId xmlns:p14="http://schemas.microsoft.com/office/powerpoint/2010/main" val="22584994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D4E148AF-CD76-445D-92FC-ABF425D96488}" type="slidenum">
              <a:rPr lang="en-GB" smtClean="0"/>
              <a:t>3</a:t>
            </a:fld>
            <a:endParaRPr lang="en-GB"/>
          </a:p>
        </p:txBody>
      </p:sp>
    </p:spTree>
    <p:extLst>
      <p:ext uri="{BB962C8B-B14F-4D97-AF65-F5344CB8AC3E}">
        <p14:creationId xmlns:p14="http://schemas.microsoft.com/office/powerpoint/2010/main" val="21916923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4.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9.emf"/><Relationship Id="rId11" Type="http://schemas.openxmlformats.org/officeDocument/2006/relationships/image" Target="../media/image6.png"/><Relationship Id="rId5" Type="http://schemas.openxmlformats.org/officeDocument/2006/relationships/oleObject" Target="../embeddings/oleObject2.bin"/><Relationship Id="rId10" Type="http://schemas.openxmlformats.org/officeDocument/2006/relationships/image" Target="../media/image5.svg"/><Relationship Id="rId4" Type="http://schemas.openxmlformats.org/officeDocument/2006/relationships/slideMaster" Target="../slideMasters/slideMaster2.xml"/><Relationship Id="rId9"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image" Target="../media/image9.emf"/><Relationship Id="rId5" Type="http://schemas.openxmlformats.org/officeDocument/2006/relationships/oleObject" Target="../embeddings/oleObject3.bin"/><Relationship Id="rId4"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tags" Target="../tags/tag8.xml"/><Relationship Id="rId7" Type="http://schemas.openxmlformats.org/officeDocument/2006/relationships/image" Target="../media/image2.png"/><Relationship Id="rId12" Type="http://schemas.openxmlformats.org/officeDocument/2006/relationships/image" Target="../media/image7.svg"/><Relationship Id="rId2" Type="http://schemas.openxmlformats.org/officeDocument/2006/relationships/tags" Target="../tags/tag7.xml"/><Relationship Id="rId1" Type="http://schemas.openxmlformats.org/officeDocument/2006/relationships/vmlDrawing" Target="../drawings/vmlDrawing4.vml"/><Relationship Id="rId6" Type="http://schemas.openxmlformats.org/officeDocument/2006/relationships/image" Target="../media/image9.emf"/><Relationship Id="rId11" Type="http://schemas.openxmlformats.org/officeDocument/2006/relationships/image" Target="../media/image6.png"/><Relationship Id="rId5" Type="http://schemas.openxmlformats.org/officeDocument/2006/relationships/oleObject" Target="../embeddings/oleObject4.bin"/><Relationship Id="rId10" Type="http://schemas.openxmlformats.org/officeDocument/2006/relationships/image" Target="../media/image5.svg"/><Relationship Id="rId4" Type="http://schemas.openxmlformats.org/officeDocument/2006/relationships/slideMaster" Target="../slideMasters/slideMaster2.xml"/><Relationship Id="rId9"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cid:image001.png@01D546C5.F32FB7B0" TargetMode="External"/><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E1A06-8754-4870-9E44-E39BADAD98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27F020-BBC3-49BB-91C2-5B2CBD64B3C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7C0C22-EBDA-4130-87AE-CB28BC19B077}"/>
              </a:ext>
            </a:extLst>
          </p:cNvPr>
          <p:cNvSpPr>
            <a:spLocks noGrp="1"/>
          </p:cNvSpPr>
          <p:nvPr>
            <p:ph type="dt" sz="half" idx="10"/>
          </p:nvPr>
        </p:nvSpPr>
        <p:spPr/>
        <p:txBody>
          <a:bodyPr/>
          <a:lstStyle/>
          <a:p>
            <a:fld id="{82EDB8D0-98ED-4B86-9D5F-E61ADC70144D}" type="datetimeFigureOut">
              <a:rPr lang="en-US" smtClean="0"/>
              <a:t>10/15/2020</a:t>
            </a:fld>
            <a:endParaRPr lang="en-US"/>
          </a:p>
        </p:txBody>
      </p:sp>
      <p:sp>
        <p:nvSpPr>
          <p:cNvPr id="5" name="Footer Placeholder 4">
            <a:extLst>
              <a:ext uri="{FF2B5EF4-FFF2-40B4-BE49-F238E27FC236}">
                <a16:creationId xmlns:a16="http://schemas.microsoft.com/office/drawing/2014/main" id="{E2A419A8-07CA-4A4C-AEC2-C40D4D50AF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FA7B86-E610-42EA-B4DC-C2F447785273}"/>
              </a:ext>
            </a:extLst>
          </p:cNvPr>
          <p:cNvSpPr>
            <a:spLocks noGrp="1"/>
          </p:cNvSpPr>
          <p:nvPr>
            <p:ph type="sldNum" sz="quarter" idx="12"/>
          </p:nvPr>
        </p:nvSpPr>
        <p:spPr/>
        <p:txBody>
          <a:bodyPr/>
          <a:lstStyle/>
          <a:p>
            <a:fld id="{4854181D-6920-4594-9A5D-6CE56DC9F8B2}" type="slidenum">
              <a:rPr lang="en-US" smtClean="0"/>
              <a:t>‹#›</a:t>
            </a:fld>
            <a:endParaRPr lang="en-US"/>
          </a:p>
        </p:txBody>
      </p:sp>
      <p:sp>
        <p:nvSpPr>
          <p:cNvPr id="7" name="Freeform: Shape 6">
            <a:extLst>
              <a:ext uri="{FF2B5EF4-FFF2-40B4-BE49-F238E27FC236}">
                <a16:creationId xmlns:a16="http://schemas.microsoft.com/office/drawing/2014/main" id="{8A7BA06D-B3FF-4E91-8639-B4569AE3AA23}"/>
              </a:ext>
            </a:extLst>
          </p:cNvPr>
          <p:cNvSpPr/>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Arc 7">
            <a:extLst>
              <a:ext uri="{FF2B5EF4-FFF2-40B4-BE49-F238E27FC236}">
                <a16:creationId xmlns:a16="http://schemas.microsoft.com/office/drawing/2014/main" id="{2B30C86D-5A07-48BC-9C9D-6F9A2DB1E9E1}"/>
              </a:ext>
            </a:extLst>
          </p:cNvPr>
          <p:cNvSpPr/>
          <p:nvPr/>
        </p:nvSpPr>
        <p:spPr>
          <a:xfrm rot="10800000" flipV="1">
            <a:off x="555710" y="106482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00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EE57EE83-8E8E-4BD6-BB9A-5E650DA30587}"/>
              </a:ext>
            </a:extLst>
          </p:cNvPr>
          <p:cNvGraphicFramePr>
            <a:graphicFrameLocks noChangeAspect="1"/>
          </p:cNvGraphicFramePr>
          <p:nvPr userDrawn="1">
            <p:custDataLst>
              <p:tags r:id="rId2"/>
            </p:custDataLst>
            <p:extLst>
              <p:ext uri="{D42A27DB-BD31-4B8C-83A1-F6EECF244321}">
                <p14:modId xmlns:p14="http://schemas.microsoft.com/office/powerpoint/2010/main" val="623566158"/>
              </p:ext>
            </p:extLst>
          </p:nvPr>
        </p:nvGraphicFramePr>
        <p:xfrm>
          <a:off x="1985" y="1489"/>
          <a:ext cx="1984" cy="1489"/>
        </p:xfrm>
        <a:graphic>
          <a:graphicData uri="http://schemas.openxmlformats.org/presentationml/2006/ole">
            <mc:AlternateContent xmlns:mc="http://schemas.openxmlformats.org/markup-compatibility/2006">
              <mc:Choice xmlns:v="urn:schemas-microsoft-com:vml" Requires="v">
                <p:oleObj spid="_x0000_s4097" name="think-cell Slide" r:id="rId5" imgW="216" imgH="216" progId="TCLayout.ActiveDocument.1">
                  <p:embed/>
                </p:oleObj>
              </mc:Choice>
              <mc:Fallback>
                <p:oleObj name="think-cell Slide" r:id="rId5" imgW="216" imgH="216" progId="TCLayout.ActiveDocument.1">
                  <p:embed/>
                  <p:pic>
                    <p:nvPicPr>
                      <p:cNvPr id="5" name="Object 4" hidden="1">
                        <a:extLst>
                          <a:ext uri="{FF2B5EF4-FFF2-40B4-BE49-F238E27FC236}">
                            <a16:creationId xmlns:a16="http://schemas.microsoft.com/office/drawing/2014/main" id="{EE57EE83-8E8E-4BD6-BB9A-5E650DA30587}"/>
                          </a:ext>
                        </a:extLst>
                      </p:cNvPr>
                      <p:cNvPicPr/>
                      <p:nvPr/>
                    </p:nvPicPr>
                    <p:blipFill>
                      <a:blip r:embed="rId6"/>
                      <a:stretch>
                        <a:fillRect/>
                      </a:stretch>
                    </p:blipFill>
                    <p:spPr>
                      <a:xfrm>
                        <a:off x="1985" y="1489"/>
                        <a:ext cx="1984" cy="1489"/>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8C7112CE-09C2-479B-8B2E-873A39722CEB}"/>
              </a:ext>
            </a:extLst>
          </p:cNvPr>
          <p:cNvSpPr/>
          <p:nvPr userDrawn="1">
            <p:custDataLst>
              <p:tags r:id="rId3"/>
            </p:custDataLst>
          </p:nvPr>
        </p:nvSpPr>
        <p:spPr>
          <a:xfrm>
            <a:off x="0" y="0"/>
            <a:ext cx="198373" cy="1488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3563" b="1" i="0" baseline="0">
              <a:latin typeface="Arial" panose="020B0604020202020204" pitchFamily="34" charset="0"/>
              <a:ea typeface="+mj-ea"/>
              <a:cs typeface="+mj-cs"/>
              <a:sym typeface="Arial" panose="020B0604020202020204" pitchFamily="34" charset="0"/>
            </a:endParaRPr>
          </a:p>
        </p:txBody>
      </p:sp>
      <p:sp>
        <p:nvSpPr>
          <p:cNvPr id="38" name="Rectangle 37">
            <a:extLst>
              <a:ext uri="{FF2B5EF4-FFF2-40B4-BE49-F238E27FC236}">
                <a16:creationId xmlns:a16="http://schemas.microsoft.com/office/drawing/2014/main" id="{7827F43F-4B7F-4B95-B5F3-34061256D41B}"/>
              </a:ext>
            </a:extLst>
          </p:cNvPr>
          <p:cNvSpPr/>
          <p:nvPr userDrawn="1"/>
        </p:nvSpPr>
        <p:spPr>
          <a:xfrm>
            <a:off x="79" y="0"/>
            <a:ext cx="12191841" cy="85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en-US" sz="1688"/>
          </a:p>
        </p:txBody>
      </p:sp>
      <p:sp>
        <p:nvSpPr>
          <p:cNvPr id="2" name="Title 1"/>
          <p:cNvSpPr>
            <a:spLocks noGrp="1"/>
          </p:cNvSpPr>
          <p:nvPr>
            <p:ph type="ctrTitle" hasCustomPrompt="1"/>
          </p:nvPr>
        </p:nvSpPr>
        <p:spPr>
          <a:xfrm>
            <a:off x="309504" y="2367237"/>
            <a:ext cx="10436108" cy="1034549"/>
          </a:xfrm>
        </p:spPr>
        <p:txBody>
          <a:bodyPr wrap="square" tIns="0" bIns="0" anchor="t" anchorCtr="0">
            <a:noAutofit/>
          </a:bodyPr>
          <a:lstStyle>
            <a:lvl1pPr>
              <a:defRPr sz="3563" cap="all" baseline="0"/>
            </a:lvl1pPr>
          </a:lstStyle>
          <a:p>
            <a:r>
              <a:rPr lang="en-US"/>
              <a:t>Title</a:t>
            </a:r>
          </a:p>
        </p:txBody>
      </p:sp>
      <p:sp>
        <p:nvSpPr>
          <p:cNvPr id="3" name="Subtitle 2"/>
          <p:cNvSpPr>
            <a:spLocks noGrp="1"/>
          </p:cNvSpPr>
          <p:nvPr>
            <p:ph type="subTitle" idx="1"/>
          </p:nvPr>
        </p:nvSpPr>
        <p:spPr>
          <a:xfrm>
            <a:off x="309505" y="3723710"/>
            <a:ext cx="8534401" cy="286297"/>
          </a:xfrm>
        </p:spPr>
        <p:txBody>
          <a:bodyPr>
            <a:spAutoFit/>
          </a:bodyPr>
          <a:lstStyle>
            <a:lvl1pPr marL="0" indent="0" algn="l">
              <a:buNone/>
              <a:defRPr sz="1781" b="1">
                <a:solidFill>
                  <a:schemeClr val="bg2">
                    <a:lumMod val="50000"/>
                  </a:schemeClr>
                </a:solidFill>
              </a:defRPr>
            </a:lvl1pPr>
            <a:lvl2pPr marL="457257" indent="0" algn="ctr">
              <a:buNone/>
              <a:defRPr>
                <a:solidFill>
                  <a:schemeClr val="tx1">
                    <a:tint val="75000"/>
                  </a:schemeClr>
                </a:solidFill>
              </a:defRPr>
            </a:lvl2pPr>
            <a:lvl3pPr marL="914514" indent="0" algn="ctr">
              <a:buNone/>
              <a:defRPr>
                <a:solidFill>
                  <a:schemeClr val="tx1">
                    <a:tint val="75000"/>
                  </a:schemeClr>
                </a:solidFill>
              </a:defRPr>
            </a:lvl3pPr>
            <a:lvl4pPr marL="1371772" indent="0" algn="ctr">
              <a:buNone/>
              <a:defRPr>
                <a:solidFill>
                  <a:schemeClr val="tx1">
                    <a:tint val="75000"/>
                  </a:schemeClr>
                </a:solidFill>
              </a:defRPr>
            </a:lvl4pPr>
            <a:lvl5pPr marL="1829029" indent="0" algn="ctr">
              <a:buNone/>
              <a:defRPr>
                <a:solidFill>
                  <a:schemeClr val="tx1">
                    <a:tint val="75000"/>
                  </a:schemeClr>
                </a:solidFill>
              </a:defRPr>
            </a:lvl5pPr>
            <a:lvl6pPr marL="2286286" indent="0" algn="ctr">
              <a:buNone/>
              <a:defRPr>
                <a:solidFill>
                  <a:schemeClr val="tx1">
                    <a:tint val="75000"/>
                  </a:schemeClr>
                </a:solidFill>
              </a:defRPr>
            </a:lvl6pPr>
            <a:lvl7pPr marL="2743543" indent="0" algn="ctr">
              <a:buNone/>
              <a:defRPr>
                <a:solidFill>
                  <a:schemeClr val="tx1">
                    <a:tint val="75000"/>
                  </a:schemeClr>
                </a:solidFill>
              </a:defRPr>
            </a:lvl7pPr>
            <a:lvl8pPr marL="3200800" indent="0" algn="ctr">
              <a:buNone/>
              <a:defRPr>
                <a:solidFill>
                  <a:schemeClr val="tx1">
                    <a:tint val="75000"/>
                  </a:schemeClr>
                </a:solidFill>
              </a:defRPr>
            </a:lvl8pPr>
            <a:lvl9pPr marL="3658058" indent="0" algn="ctr">
              <a:buNone/>
              <a:defRPr>
                <a:solidFill>
                  <a:schemeClr val="tx1">
                    <a:tint val="75000"/>
                  </a:schemeClr>
                </a:solidFill>
              </a:defRPr>
            </a:lvl9pPr>
          </a:lstStyle>
          <a:p>
            <a:r>
              <a:rPr lang="en-US"/>
              <a:t>Click to edit Master subtitle style</a:t>
            </a:r>
          </a:p>
        </p:txBody>
      </p:sp>
      <p:sp>
        <p:nvSpPr>
          <p:cNvPr id="27" name="Rectangle 26"/>
          <p:cNvSpPr/>
          <p:nvPr userDrawn="1"/>
        </p:nvSpPr>
        <p:spPr>
          <a:xfrm>
            <a:off x="10829173" y="20053"/>
            <a:ext cx="1220441" cy="66607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en-US" sz="1688"/>
          </a:p>
        </p:txBody>
      </p:sp>
      <p:sp>
        <p:nvSpPr>
          <p:cNvPr id="48" name="Text Placeholder 47"/>
          <p:cNvSpPr>
            <a:spLocks noGrp="1"/>
          </p:cNvSpPr>
          <p:nvPr>
            <p:ph type="body" sz="quarter" idx="10" hasCustomPrompt="1"/>
          </p:nvPr>
        </p:nvSpPr>
        <p:spPr>
          <a:xfrm>
            <a:off x="309505" y="4597688"/>
            <a:ext cx="8616694" cy="1188750"/>
          </a:xfrm>
        </p:spPr>
        <p:txBody>
          <a:bodyPr>
            <a:noAutofit/>
          </a:bodyPr>
          <a:lstStyle>
            <a:lvl1pPr marL="0" indent="0">
              <a:buNone/>
              <a:defRPr sz="1406" b="0">
                <a:solidFill>
                  <a:schemeClr val="bg2"/>
                </a:solidFill>
              </a:defRPr>
            </a:lvl1pPr>
          </a:lstStyle>
          <a:p>
            <a:pPr lvl="0"/>
            <a:r>
              <a:rPr lang="en-US"/>
              <a:t>Click to add Speaker / Organization / Date</a:t>
            </a:r>
          </a:p>
        </p:txBody>
      </p:sp>
      <p:sp>
        <p:nvSpPr>
          <p:cNvPr id="6" name="Rectangle 5">
            <a:extLst>
              <a:ext uri="{FF2B5EF4-FFF2-40B4-BE49-F238E27FC236}">
                <a16:creationId xmlns:a16="http://schemas.microsoft.com/office/drawing/2014/main" id="{7972F7D8-AC3B-4DD7-823C-76EE6377AAEC}"/>
              </a:ext>
            </a:extLst>
          </p:cNvPr>
          <p:cNvSpPr/>
          <p:nvPr userDrawn="1"/>
        </p:nvSpPr>
        <p:spPr>
          <a:xfrm>
            <a:off x="642729" y="6347222"/>
            <a:ext cx="5262833" cy="40143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88"/>
          </a:p>
        </p:txBody>
      </p:sp>
      <p:grpSp>
        <p:nvGrpSpPr>
          <p:cNvPr id="34" name="Group 33">
            <a:extLst>
              <a:ext uri="{FF2B5EF4-FFF2-40B4-BE49-F238E27FC236}">
                <a16:creationId xmlns:a16="http://schemas.microsoft.com/office/drawing/2014/main" id="{9690FFD1-9B0D-4ECF-AFD3-03FE47EF3F19}"/>
              </a:ext>
            </a:extLst>
          </p:cNvPr>
          <p:cNvGrpSpPr>
            <a:grpSpLocks noChangeAspect="1"/>
          </p:cNvGrpSpPr>
          <p:nvPr userDrawn="1"/>
        </p:nvGrpSpPr>
        <p:grpSpPr>
          <a:xfrm rot="18900000">
            <a:off x="9880578" y="237778"/>
            <a:ext cx="2311423" cy="1597647"/>
            <a:chOff x="17454" y="1303"/>
            <a:chExt cx="464234" cy="427420"/>
          </a:xfrm>
        </p:grpSpPr>
        <p:pic>
          <p:nvPicPr>
            <p:cNvPr id="35" name="Graphic 3">
              <a:extLst>
                <a:ext uri="{FF2B5EF4-FFF2-40B4-BE49-F238E27FC236}">
                  <a16:creationId xmlns:a16="http://schemas.microsoft.com/office/drawing/2014/main" id="{067076E0-BCC5-402B-A5C3-C0904693BBC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909593">
              <a:off x="208638" y="1303"/>
              <a:ext cx="273050" cy="236220"/>
            </a:xfrm>
            <a:prstGeom prst="rect">
              <a:avLst/>
            </a:prstGeom>
          </p:spPr>
        </p:pic>
        <p:pic>
          <p:nvPicPr>
            <p:cNvPr id="36" name="Graphic 4">
              <a:extLst>
                <a:ext uri="{FF2B5EF4-FFF2-40B4-BE49-F238E27FC236}">
                  <a16:creationId xmlns:a16="http://schemas.microsoft.com/office/drawing/2014/main" id="{6730E97D-3A2A-4F07-8141-BBF0F6E644A9}"/>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rot="909593">
              <a:off x="17454" y="51747"/>
              <a:ext cx="273050" cy="236220"/>
            </a:xfrm>
            <a:prstGeom prst="rect">
              <a:avLst/>
            </a:prstGeom>
          </p:spPr>
        </p:pic>
        <p:pic>
          <p:nvPicPr>
            <p:cNvPr id="37" name="Graphic 11">
              <a:extLst>
                <a:ext uri="{FF2B5EF4-FFF2-40B4-BE49-F238E27FC236}">
                  <a16:creationId xmlns:a16="http://schemas.microsoft.com/office/drawing/2014/main" id="{645C7D03-580A-4B83-B2B0-ABCD6A6E44F9}"/>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rot="909593">
              <a:off x="156828" y="192503"/>
              <a:ext cx="273050" cy="236220"/>
            </a:xfrm>
            <a:prstGeom prst="rect">
              <a:avLst/>
            </a:prstGeom>
          </p:spPr>
        </p:pic>
      </p:grpSp>
    </p:spTree>
    <p:extLst>
      <p:ext uri="{BB962C8B-B14F-4D97-AF65-F5344CB8AC3E}">
        <p14:creationId xmlns:p14="http://schemas.microsoft.com/office/powerpoint/2010/main" val="352191739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3812290C-5F1F-4B32-824D-953A288F333B}"/>
              </a:ext>
            </a:extLst>
          </p:cNvPr>
          <p:cNvGraphicFramePr>
            <a:graphicFrameLocks noChangeAspect="1"/>
          </p:cNvGraphicFramePr>
          <p:nvPr userDrawn="1">
            <p:custDataLst>
              <p:tags r:id="rId2"/>
            </p:custDataLst>
            <p:extLst>
              <p:ext uri="{D42A27DB-BD31-4B8C-83A1-F6EECF244321}">
                <p14:modId xmlns:p14="http://schemas.microsoft.com/office/powerpoint/2010/main" val="1038639782"/>
              </p:ext>
            </p:extLst>
          </p:nvPr>
        </p:nvGraphicFramePr>
        <p:xfrm>
          <a:off x="1985" y="1489"/>
          <a:ext cx="1984" cy="1489"/>
        </p:xfrm>
        <a:graphic>
          <a:graphicData uri="http://schemas.openxmlformats.org/presentationml/2006/ole">
            <mc:AlternateContent xmlns:mc="http://schemas.openxmlformats.org/markup-compatibility/2006">
              <mc:Choice xmlns:v="urn:schemas-microsoft-com:vml" Requires="v">
                <p:oleObj spid="_x0000_s5121" name="think-cell Slide" r:id="rId5" imgW="216" imgH="216" progId="TCLayout.ActiveDocument.1">
                  <p:embed/>
                </p:oleObj>
              </mc:Choice>
              <mc:Fallback>
                <p:oleObj name="think-cell Slide" r:id="rId5" imgW="216" imgH="216" progId="TCLayout.ActiveDocument.1">
                  <p:embed/>
                  <p:pic>
                    <p:nvPicPr>
                      <p:cNvPr id="4" name="Object 3" hidden="1">
                        <a:extLst>
                          <a:ext uri="{FF2B5EF4-FFF2-40B4-BE49-F238E27FC236}">
                            <a16:creationId xmlns:a16="http://schemas.microsoft.com/office/drawing/2014/main" id="{3812290C-5F1F-4B32-824D-953A288F333B}"/>
                          </a:ext>
                        </a:extLst>
                      </p:cNvPr>
                      <p:cNvPicPr/>
                      <p:nvPr/>
                    </p:nvPicPr>
                    <p:blipFill>
                      <a:blip r:embed="rId6"/>
                      <a:stretch>
                        <a:fillRect/>
                      </a:stretch>
                    </p:blipFill>
                    <p:spPr>
                      <a:xfrm>
                        <a:off x="1985" y="1489"/>
                        <a:ext cx="1984" cy="1489"/>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4D6046D9-654B-4561-87FC-6DF9EA730F39}"/>
              </a:ext>
            </a:extLst>
          </p:cNvPr>
          <p:cNvSpPr/>
          <p:nvPr userDrawn="1">
            <p:custDataLst>
              <p:tags r:id="rId3"/>
            </p:custDataLst>
          </p:nvPr>
        </p:nvSpPr>
        <p:spPr>
          <a:xfrm>
            <a:off x="0" y="0"/>
            <a:ext cx="198373" cy="1488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438" b="1" i="0" baseline="0">
              <a:latin typeface="Arial" panose="020B0604020202020204" pitchFamily="34" charset="0"/>
              <a:ea typeface="+mj-ea"/>
              <a:cs typeface="+mj-cs"/>
              <a:sym typeface="Arial" panose="020B0604020202020204" pitchFamily="34" charset="0"/>
            </a:endParaRPr>
          </a:p>
        </p:txBody>
      </p:sp>
      <p:sp>
        <p:nvSpPr>
          <p:cNvPr id="3" name="Content Placeholder 2"/>
          <p:cNvSpPr>
            <a:spLocks noGrp="1"/>
          </p:cNvSpPr>
          <p:nvPr>
            <p:ph idx="1"/>
          </p:nvPr>
        </p:nvSpPr>
        <p:spPr>
          <a:xfrm>
            <a:off x="318909" y="1838028"/>
            <a:ext cx="11567438" cy="3944656"/>
          </a:xfrm>
        </p:spPr>
        <p:txBody>
          <a:bodyPr/>
          <a:lstStyle>
            <a:lvl1pPr marL="218778" indent="-218778">
              <a:defRPr sz="1500">
                <a:solidFill>
                  <a:schemeClr val="bg2">
                    <a:lumMod val="50000"/>
                  </a:schemeClr>
                </a:solidFill>
              </a:defRPr>
            </a:lvl1pPr>
            <a:lvl2pPr marL="428625" indent="-209848">
              <a:defRPr sz="1500">
                <a:solidFill>
                  <a:schemeClr val="bg2">
                    <a:lumMod val="50000"/>
                  </a:schemeClr>
                </a:solidFill>
              </a:defRPr>
            </a:lvl2pPr>
          </a:lstStyle>
          <a:p>
            <a:pPr lvl="0"/>
            <a:r>
              <a:rPr lang="en-US"/>
              <a:t>Click to edit Master text styles</a:t>
            </a:r>
          </a:p>
          <a:p>
            <a:pPr lvl="1"/>
            <a:r>
              <a:rPr lang="en-US"/>
              <a:t>Second level</a:t>
            </a:r>
          </a:p>
        </p:txBody>
      </p:sp>
      <p:sp>
        <p:nvSpPr>
          <p:cNvPr id="5" name="Content Placeholder 4"/>
          <p:cNvSpPr>
            <a:spLocks noGrp="1"/>
          </p:cNvSpPr>
          <p:nvPr>
            <p:ph sz="quarter" idx="10"/>
          </p:nvPr>
        </p:nvSpPr>
        <p:spPr>
          <a:xfrm>
            <a:off x="318909" y="2330649"/>
            <a:ext cx="3427884" cy="3455789"/>
          </a:xfrm>
        </p:spPr>
        <p:txBody>
          <a:bodyPr tIns="91440"/>
          <a:lstStyle>
            <a:lvl1pPr marL="128588" indent="-128588">
              <a:lnSpc>
                <a:spcPct val="114000"/>
              </a:lnSpc>
              <a:spcBef>
                <a:spcPts val="0"/>
              </a:spcBef>
              <a:defRPr sz="1313">
                <a:solidFill>
                  <a:schemeClr val="bg2">
                    <a:lumMod val="50000"/>
                  </a:schemeClr>
                </a:solidFill>
              </a:defRPr>
            </a:lvl1pPr>
            <a:lvl2pPr marL="300038" indent="-171450">
              <a:lnSpc>
                <a:spcPct val="114000"/>
              </a:lnSpc>
              <a:spcBef>
                <a:spcPts val="0"/>
              </a:spcBef>
              <a:buFont typeface="Arial" panose="020B0604020202020204" pitchFamily="34" charset="0"/>
              <a:buChar char="-"/>
              <a:defRPr sz="1313">
                <a:solidFill>
                  <a:schemeClr val="bg2">
                    <a:lumMod val="50000"/>
                  </a:schemeClr>
                </a:solidFill>
              </a:defRPr>
            </a:lvl2pPr>
            <a:lvl3pPr marL="548640" indent="-162878">
              <a:lnSpc>
                <a:spcPct val="114000"/>
              </a:lnSpc>
              <a:spcBef>
                <a:spcPts val="0"/>
              </a:spcBef>
              <a:defRPr sz="1125"/>
            </a:lvl3pPr>
            <a:lvl4pPr>
              <a:lnSpc>
                <a:spcPct val="114000"/>
              </a:lnSpc>
              <a:spcBef>
                <a:spcPts val="0"/>
              </a:spcBef>
              <a:defRPr sz="1219"/>
            </a:lvl4pPr>
            <a:lvl5pPr>
              <a:lnSpc>
                <a:spcPct val="114000"/>
              </a:lnSpc>
              <a:spcBef>
                <a:spcPts val="0"/>
              </a:spcBef>
              <a:defRPr sz="1219"/>
            </a:lvl5pPr>
          </a:lstStyle>
          <a:p>
            <a:pPr lvl="0"/>
            <a:r>
              <a:rPr lang="en-US"/>
              <a:t>Click to edit Master text styles</a:t>
            </a:r>
          </a:p>
          <a:p>
            <a:pPr lvl="1"/>
            <a:r>
              <a:rPr lang="en-US"/>
              <a:t>Second level</a:t>
            </a:r>
          </a:p>
        </p:txBody>
      </p:sp>
      <p:sp>
        <p:nvSpPr>
          <p:cNvPr id="6" name="Content Placeholder 4"/>
          <p:cNvSpPr>
            <a:spLocks noGrp="1"/>
          </p:cNvSpPr>
          <p:nvPr>
            <p:ph sz="quarter" idx="11"/>
          </p:nvPr>
        </p:nvSpPr>
        <p:spPr>
          <a:xfrm>
            <a:off x="8458463" y="2330649"/>
            <a:ext cx="3427884" cy="3455789"/>
          </a:xfrm>
        </p:spPr>
        <p:txBody>
          <a:bodyPr tIns="91440"/>
          <a:lstStyle>
            <a:lvl1pPr marL="128588" indent="-128588">
              <a:defRPr sz="1313">
                <a:solidFill>
                  <a:schemeClr val="bg2">
                    <a:lumMod val="50000"/>
                  </a:schemeClr>
                </a:solidFill>
              </a:defRPr>
            </a:lvl1pPr>
            <a:lvl2pPr marL="257175" indent="-171450">
              <a:buFont typeface="Arial" panose="020B0604020202020204" pitchFamily="34" charset="0"/>
              <a:buChar char="-"/>
              <a:defRPr sz="1313">
                <a:solidFill>
                  <a:schemeClr val="bg2">
                    <a:lumMod val="50000"/>
                  </a:schemeClr>
                </a:solidFill>
              </a:defRPr>
            </a:lvl2pPr>
            <a:lvl3pPr marL="548640" indent="-162878">
              <a:defRPr sz="1125"/>
            </a:lvl3pPr>
            <a:lvl4pPr>
              <a:defRPr sz="1219"/>
            </a:lvl4pPr>
            <a:lvl5pPr>
              <a:defRPr sz="1219"/>
            </a:lvl5pPr>
          </a:lstStyle>
          <a:p>
            <a:pPr lvl="0"/>
            <a:r>
              <a:rPr lang="en-US"/>
              <a:t>Click to edit Master text styles</a:t>
            </a:r>
          </a:p>
          <a:p>
            <a:pPr lvl="1"/>
            <a:r>
              <a:rPr lang="en-US"/>
              <a:t>Second level</a:t>
            </a:r>
          </a:p>
        </p:txBody>
      </p:sp>
      <p:sp>
        <p:nvSpPr>
          <p:cNvPr id="7" name="Content Placeholder 4"/>
          <p:cNvSpPr>
            <a:spLocks noGrp="1"/>
          </p:cNvSpPr>
          <p:nvPr>
            <p:ph sz="quarter" idx="12"/>
          </p:nvPr>
        </p:nvSpPr>
        <p:spPr>
          <a:xfrm>
            <a:off x="4388686" y="2330649"/>
            <a:ext cx="3427884" cy="3455789"/>
          </a:xfrm>
        </p:spPr>
        <p:txBody>
          <a:bodyPr tIns="91440"/>
          <a:lstStyle>
            <a:lvl1pPr marL="127992" indent="-127992" algn="l" defTabSz="914514" rtl="0" eaLnBrk="1" latinLnBrk="0" hangingPunct="1">
              <a:lnSpc>
                <a:spcPct val="114000"/>
              </a:lnSpc>
              <a:spcBef>
                <a:spcPts val="0"/>
              </a:spcBef>
              <a:buClr>
                <a:schemeClr val="tx1"/>
              </a:buClr>
              <a:buSzPct val="120000"/>
              <a:buFont typeface="Arial" panose="020B0604020202020204" pitchFamily="34" charset="0"/>
              <a:defRPr lang="en-US" sz="1313" b="0" kern="1200" dirty="0">
                <a:solidFill>
                  <a:schemeClr val="bg2">
                    <a:lumMod val="50000"/>
                  </a:schemeClr>
                </a:solidFill>
                <a:latin typeface="Arial" panose="020B0604020202020204" pitchFamily="34" charset="0"/>
                <a:ea typeface="+mn-ea"/>
                <a:cs typeface="+mn-cs"/>
              </a:defRPr>
            </a:lvl1pPr>
            <a:lvl2pPr marL="257175" indent="-171450" algn="l" defTabSz="914514" rtl="0" eaLnBrk="1" latinLnBrk="0" hangingPunct="1">
              <a:lnSpc>
                <a:spcPct val="114000"/>
              </a:lnSpc>
              <a:spcBef>
                <a:spcPts val="0"/>
              </a:spcBef>
              <a:buClr>
                <a:schemeClr val="tx1"/>
              </a:buClr>
              <a:buSzPct val="120000"/>
              <a:buFont typeface="Arial" panose="020B0604020202020204" pitchFamily="34" charset="0"/>
              <a:buChar char="-"/>
              <a:defRPr lang="en-US" sz="1313" b="0" kern="1200" dirty="0">
                <a:solidFill>
                  <a:schemeClr val="bg2">
                    <a:lumMod val="50000"/>
                  </a:schemeClr>
                </a:solidFill>
                <a:latin typeface="Arial" panose="020B0604020202020204" pitchFamily="34" charset="0"/>
                <a:ea typeface="+mn-ea"/>
                <a:cs typeface="+mn-cs"/>
              </a:defRPr>
            </a:lvl2pPr>
            <a:lvl3pPr marL="548640" indent="-162878">
              <a:lnSpc>
                <a:spcPct val="114000"/>
              </a:lnSpc>
              <a:spcBef>
                <a:spcPts val="0"/>
              </a:spcBef>
              <a:defRPr sz="1125"/>
            </a:lvl3pPr>
            <a:lvl4pPr>
              <a:lnSpc>
                <a:spcPct val="114000"/>
              </a:lnSpc>
              <a:spcBef>
                <a:spcPts val="0"/>
              </a:spcBef>
              <a:defRPr sz="1219"/>
            </a:lvl4pPr>
            <a:lvl5pPr>
              <a:lnSpc>
                <a:spcPct val="114000"/>
              </a:lnSpc>
              <a:spcBef>
                <a:spcPts val="0"/>
              </a:spcBef>
              <a:defRPr sz="1219"/>
            </a:lvl5pPr>
          </a:lstStyle>
          <a:p>
            <a:pPr lvl="0"/>
            <a:r>
              <a:rPr lang="en-US"/>
              <a:t>Click to edit Master text styles</a:t>
            </a:r>
          </a:p>
          <a:p>
            <a:pPr lvl="1"/>
            <a:r>
              <a:rPr lang="en-US"/>
              <a:t>Second level</a:t>
            </a:r>
          </a:p>
        </p:txBody>
      </p:sp>
      <p:sp>
        <p:nvSpPr>
          <p:cNvPr id="9" name="Title Placeholder 1">
            <a:extLst>
              <a:ext uri="{FF2B5EF4-FFF2-40B4-BE49-F238E27FC236}">
                <a16:creationId xmlns:a16="http://schemas.microsoft.com/office/drawing/2014/main" id="{1D9A9699-A38C-43B2-B45D-777BE12A8493}"/>
              </a:ext>
            </a:extLst>
          </p:cNvPr>
          <p:cNvSpPr>
            <a:spLocks noGrp="1"/>
          </p:cNvSpPr>
          <p:nvPr>
            <p:ph type="title"/>
          </p:nvPr>
        </p:nvSpPr>
        <p:spPr>
          <a:xfrm>
            <a:off x="318909" y="824685"/>
            <a:ext cx="11567438" cy="746940"/>
          </a:xfrm>
          <a:prstGeom prst="rect">
            <a:avLst/>
          </a:prstGeom>
        </p:spPr>
        <p:txBody>
          <a:bodyPr vert="horz" lIns="0" tIns="0" rIns="0" bIns="48774" rtlCol="0" anchor="b" anchorCtr="0">
            <a:noAutofit/>
          </a:bodyPr>
          <a:lstStyle/>
          <a:p>
            <a:r>
              <a:rPr lang="en-US"/>
              <a:t>Click to edit Master title style</a:t>
            </a:r>
          </a:p>
        </p:txBody>
      </p:sp>
    </p:spTree>
    <p:extLst>
      <p:ext uri="{BB962C8B-B14F-4D97-AF65-F5344CB8AC3E}">
        <p14:creationId xmlns:p14="http://schemas.microsoft.com/office/powerpoint/2010/main" val="344493305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95E987C8-4F07-4F6F-A456-833539496F45}"/>
              </a:ext>
            </a:extLst>
          </p:cNvPr>
          <p:cNvGraphicFramePr>
            <a:graphicFrameLocks noChangeAspect="1"/>
          </p:cNvGraphicFramePr>
          <p:nvPr userDrawn="1">
            <p:custDataLst>
              <p:tags r:id="rId2"/>
            </p:custDataLst>
            <p:extLst>
              <p:ext uri="{D42A27DB-BD31-4B8C-83A1-F6EECF244321}">
                <p14:modId xmlns:p14="http://schemas.microsoft.com/office/powerpoint/2010/main" val="2354532716"/>
              </p:ext>
            </p:extLst>
          </p:nvPr>
        </p:nvGraphicFramePr>
        <p:xfrm>
          <a:off x="1985" y="1489"/>
          <a:ext cx="1984" cy="1489"/>
        </p:xfrm>
        <a:graphic>
          <a:graphicData uri="http://schemas.openxmlformats.org/presentationml/2006/ole">
            <mc:AlternateContent xmlns:mc="http://schemas.openxmlformats.org/markup-compatibility/2006">
              <mc:Choice xmlns:v="urn:schemas-microsoft-com:vml" Requires="v">
                <p:oleObj spid="_x0000_s6145" name="think-cell Slide" r:id="rId5" imgW="216" imgH="216" progId="TCLayout.ActiveDocument.1">
                  <p:embed/>
                </p:oleObj>
              </mc:Choice>
              <mc:Fallback>
                <p:oleObj name="think-cell Slide" r:id="rId5" imgW="216" imgH="216" progId="TCLayout.ActiveDocument.1">
                  <p:embed/>
                  <p:pic>
                    <p:nvPicPr>
                      <p:cNvPr id="9" name="Object 8" hidden="1">
                        <a:extLst>
                          <a:ext uri="{FF2B5EF4-FFF2-40B4-BE49-F238E27FC236}">
                            <a16:creationId xmlns:a16="http://schemas.microsoft.com/office/drawing/2014/main" id="{95E987C8-4F07-4F6F-A456-833539496F45}"/>
                          </a:ext>
                        </a:extLst>
                      </p:cNvPr>
                      <p:cNvPicPr/>
                      <p:nvPr/>
                    </p:nvPicPr>
                    <p:blipFill>
                      <a:blip r:embed="rId6"/>
                      <a:stretch>
                        <a:fillRect/>
                      </a:stretch>
                    </p:blipFill>
                    <p:spPr>
                      <a:xfrm>
                        <a:off x="1985" y="1489"/>
                        <a:ext cx="1984" cy="1489"/>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A53FA6A3-438D-451C-BEBD-0EA60D35D940}"/>
              </a:ext>
            </a:extLst>
          </p:cNvPr>
          <p:cNvSpPr/>
          <p:nvPr userDrawn="1">
            <p:custDataLst>
              <p:tags r:id="rId3"/>
            </p:custDataLst>
          </p:nvPr>
        </p:nvSpPr>
        <p:spPr>
          <a:xfrm>
            <a:off x="0" y="0"/>
            <a:ext cx="198373" cy="1488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438" b="1" i="0" baseline="0">
              <a:latin typeface="Arial" panose="020B0604020202020204" pitchFamily="34" charset="0"/>
              <a:ea typeface="+mj-ea"/>
              <a:cs typeface="+mj-cs"/>
              <a:sym typeface="Arial" panose="020B0604020202020204" pitchFamily="34" charset="0"/>
            </a:endParaRPr>
          </a:p>
        </p:txBody>
      </p:sp>
      <p:sp>
        <p:nvSpPr>
          <p:cNvPr id="18" name="Rectangle 17">
            <a:extLst>
              <a:ext uri="{FF2B5EF4-FFF2-40B4-BE49-F238E27FC236}">
                <a16:creationId xmlns:a16="http://schemas.microsoft.com/office/drawing/2014/main" id="{D5BF4DC5-25B6-45E7-AF1F-ADF99DB2984C}"/>
              </a:ext>
            </a:extLst>
          </p:cNvPr>
          <p:cNvSpPr/>
          <p:nvPr userDrawn="1"/>
        </p:nvSpPr>
        <p:spPr>
          <a:xfrm>
            <a:off x="79" y="0"/>
            <a:ext cx="12191841" cy="8572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en-US" sz="1688"/>
          </a:p>
        </p:txBody>
      </p:sp>
      <p:sp>
        <p:nvSpPr>
          <p:cNvPr id="2" name="Title 1"/>
          <p:cNvSpPr>
            <a:spLocks noGrp="1"/>
          </p:cNvSpPr>
          <p:nvPr>
            <p:ph type="title"/>
          </p:nvPr>
        </p:nvSpPr>
        <p:spPr>
          <a:xfrm>
            <a:off x="287641" y="2370988"/>
            <a:ext cx="10738126" cy="375103"/>
          </a:xfrm>
        </p:spPr>
        <p:txBody>
          <a:bodyPr wrap="square" tIns="0" bIns="0" anchor="t">
            <a:spAutoFit/>
          </a:bodyPr>
          <a:lstStyle>
            <a:lvl1pPr algn="l">
              <a:defRPr sz="2438" b="1" cap="none" baseline="0"/>
            </a:lvl1pPr>
          </a:lstStyle>
          <a:p>
            <a:r>
              <a:rPr lang="en-US"/>
              <a:t>Click to edit Master title style</a:t>
            </a:r>
          </a:p>
        </p:txBody>
      </p:sp>
      <p:sp>
        <p:nvSpPr>
          <p:cNvPr id="3" name="Rectangle 2"/>
          <p:cNvSpPr/>
          <p:nvPr userDrawn="1"/>
        </p:nvSpPr>
        <p:spPr>
          <a:xfrm>
            <a:off x="10876225" y="98631"/>
            <a:ext cx="1220441" cy="109418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en-US" sz="1688"/>
          </a:p>
        </p:txBody>
      </p:sp>
      <p:grpSp>
        <p:nvGrpSpPr>
          <p:cNvPr id="10" name="Group 9">
            <a:extLst>
              <a:ext uri="{FF2B5EF4-FFF2-40B4-BE49-F238E27FC236}">
                <a16:creationId xmlns:a16="http://schemas.microsoft.com/office/drawing/2014/main" id="{21B210E5-2317-4495-9E26-9FD47AF1F07F}"/>
              </a:ext>
            </a:extLst>
          </p:cNvPr>
          <p:cNvGrpSpPr>
            <a:grpSpLocks noChangeAspect="1"/>
          </p:cNvGrpSpPr>
          <p:nvPr userDrawn="1"/>
        </p:nvGrpSpPr>
        <p:grpSpPr>
          <a:xfrm rot="18900000">
            <a:off x="9880578" y="237778"/>
            <a:ext cx="2311423" cy="1597647"/>
            <a:chOff x="17454" y="1303"/>
            <a:chExt cx="464234" cy="427420"/>
          </a:xfrm>
        </p:grpSpPr>
        <p:pic>
          <p:nvPicPr>
            <p:cNvPr id="12" name="Graphic 3">
              <a:extLst>
                <a:ext uri="{FF2B5EF4-FFF2-40B4-BE49-F238E27FC236}">
                  <a16:creationId xmlns:a16="http://schemas.microsoft.com/office/drawing/2014/main" id="{1ECA3BA0-AA6B-4E42-AAB1-84254A2759E2}"/>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rot="909593">
              <a:off x="208638" y="1303"/>
              <a:ext cx="273050" cy="236220"/>
            </a:xfrm>
            <a:prstGeom prst="rect">
              <a:avLst/>
            </a:prstGeom>
          </p:spPr>
        </p:pic>
        <p:pic>
          <p:nvPicPr>
            <p:cNvPr id="16" name="Graphic 4">
              <a:extLst>
                <a:ext uri="{FF2B5EF4-FFF2-40B4-BE49-F238E27FC236}">
                  <a16:creationId xmlns:a16="http://schemas.microsoft.com/office/drawing/2014/main" id="{F3E953E4-BD2E-43B8-A550-B8783B138D67}"/>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rot="909593">
              <a:off x="17454" y="51747"/>
              <a:ext cx="273050" cy="236220"/>
            </a:xfrm>
            <a:prstGeom prst="rect">
              <a:avLst/>
            </a:prstGeom>
          </p:spPr>
        </p:pic>
        <p:pic>
          <p:nvPicPr>
            <p:cNvPr id="17" name="Graphic 11">
              <a:extLst>
                <a:ext uri="{FF2B5EF4-FFF2-40B4-BE49-F238E27FC236}">
                  <a16:creationId xmlns:a16="http://schemas.microsoft.com/office/drawing/2014/main" id="{5BC6DCDE-CABE-4CDB-9444-81DCC7FB1E10}"/>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rot="909593">
              <a:off x="156828" y="192503"/>
              <a:ext cx="273050" cy="236220"/>
            </a:xfrm>
            <a:prstGeom prst="rect">
              <a:avLst/>
            </a:prstGeom>
          </p:spPr>
        </p:pic>
      </p:grpSp>
    </p:spTree>
    <p:extLst>
      <p:ext uri="{BB962C8B-B14F-4D97-AF65-F5344CB8AC3E}">
        <p14:creationId xmlns:p14="http://schemas.microsoft.com/office/powerpoint/2010/main" val="314965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3" name="Rectangle 2"/>
          <p:cNvSpPr/>
          <p:nvPr userDrawn="1"/>
        </p:nvSpPr>
        <p:spPr>
          <a:xfrm>
            <a:off x="79" y="0"/>
            <a:ext cx="12191841"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51" tIns="45726" rIns="91451" bIns="45726" rtlCol="0" anchor="ctr"/>
          <a:lstStyle/>
          <a:p>
            <a:pPr algn="ctr"/>
            <a:endParaRPr lang="en-US" sz="1688"/>
          </a:p>
        </p:txBody>
      </p:sp>
      <p:pic>
        <p:nvPicPr>
          <p:cNvPr id="21" name="Picture 59" descr="cid:image001.png@01D49ED8.84C1B980">
            <a:extLst>
              <a:ext uri="{FF2B5EF4-FFF2-40B4-BE49-F238E27FC236}">
                <a16:creationId xmlns:a16="http://schemas.microsoft.com/office/drawing/2014/main" id="{E8178294-277C-48C3-A367-92BAAC04655A}"/>
              </a:ext>
            </a:extLst>
          </p:cNvPr>
          <p:cNvPicPr>
            <a:picLocks noChangeAspect="1" noChangeArrowheads="1"/>
          </p:cNvPicPr>
          <p:nvPr userDrawn="1"/>
        </p:nvPicPr>
        <p:blipFill>
          <a:blip r:embed="rId2" r:link="rId3">
            <a:extLst>
              <a:ext uri="{28A0092B-C50C-407E-A947-70E740481C1C}">
                <a14:useLocalDpi xmlns:a14="http://schemas.microsoft.com/office/drawing/2010/main" val="0"/>
              </a:ext>
            </a:extLst>
          </a:blip>
          <a:srcRect/>
          <a:stretch>
            <a:fillRect/>
          </a:stretch>
        </p:blipFill>
        <p:spPr bwMode="auto">
          <a:xfrm>
            <a:off x="303785" y="5848490"/>
            <a:ext cx="2935644" cy="6683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9533143"/>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ags" Target="../tags/tag2.xml"/><Relationship Id="rId13" Type="http://schemas.openxmlformats.org/officeDocument/2006/relationships/image" Target="../media/image4.png"/><Relationship Id="rId18" Type="http://schemas.openxmlformats.org/officeDocument/2006/relationships/image" Target="cid:image001.png@01D546C5.F32FB7B0" TargetMode="External"/><Relationship Id="rId3" Type="http://schemas.openxmlformats.org/officeDocument/2006/relationships/slideLayout" Target="../slideLayouts/slideLayout4.xml"/><Relationship Id="rId7" Type="http://schemas.openxmlformats.org/officeDocument/2006/relationships/tags" Target="../tags/tag1.xml"/><Relationship Id="rId12" Type="http://schemas.openxmlformats.org/officeDocument/2006/relationships/image" Target="../media/image3.svg"/><Relationship Id="rId17" Type="http://schemas.openxmlformats.org/officeDocument/2006/relationships/image" Target="../media/image8.png"/><Relationship Id="rId2" Type="http://schemas.openxmlformats.org/officeDocument/2006/relationships/slideLayout" Target="../slideLayouts/slideLayout3.xml"/><Relationship Id="rId16" Type="http://schemas.openxmlformats.org/officeDocument/2006/relationships/image" Target="../media/image7.svg"/><Relationship Id="rId1" Type="http://schemas.openxmlformats.org/officeDocument/2006/relationships/slideLayout" Target="../slideLayouts/slideLayout2.xml"/><Relationship Id="rId6" Type="http://schemas.openxmlformats.org/officeDocument/2006/relationships/vmlDrawing" Target="../drawings/vmlDrawing1.vml"/><Relationship Id="rId11" Type="http://schemas.openxmlformats.org/officeDocument/2006/relationships/image" Target="../media/image2.png"/><Relationship Id="rId5" Type="http://schemas.openxmlformats.org/officeDocument/2006/relationships/theme" Target="../theme/theme2.xml"/><Relationship Id="rId15" Type="http://schemas.openxmlformats.org/officeDocument/2006/relationships/image" Target="../media/image6.png"/><Relationship Id="rId10" Type="http://schemas.openxmlformats.org/officeDocument/2006/relationships/image" Target="../media/image1.emf"/><Relationship Id="rId4" Type="http://schemas.openxmlformats.org/officeDocument/2006/relationships/slideLayout" Target="../slideLayouts/slideLayout5.xml"/><Relationship Id="rId9" Type="http://schemas.openxmlformats.org/officeDocument/2006/relationships/oleObject" Target="../embeddings/oleObject1.bin"/><Relationship Id="rId14" Type="http://schemas.openxmlformats.org/officeDocument/2006/relationships/image" Target="../media/image5.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7EC5685-19F1-49DA-ADE5-D5D32F1659B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FC0A4D-22A1-4554-B5DE-887974F4DF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9D5CDC-F2CE-410E-AD13-DDC235C71C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cap="none" spc="0" baseline="0">
                <a:solidFill>
                  <a:schemeClr val="tx1">
                    <a:tint val="75000"/>
                  </a:schemeClr>
                </a:solidFill>
                <a:latin typeface="+mn-lt"/>
              </a:defRPr>
            </a:lvl1pPr>
          </a:lstStyle>
          <a:p>
            <a:fld id="{82EDB8D0-98ED-4B86-9D5F-E61ADC70144D}" type="datetimeFigureOut">
              <a:rPr lang="en-US" smtClean="0"/>
              <a:pPr/>
              <a:t>10/15/2020</a:t>
            </a:fld>
            <a:endParaRPr lang="en-US"/>
          </a:p>
        </p:txBody>
      </p:sp>
      <p:sp>
        <p:nvSpPr>
          <p:cNvPr id="5" name="Footer Placeholder 4">
            <a:extLst>
              <a:ext uri="{FF2B5EF4-FFF2-40B4-BE49-F238E27FC236}">
                <a16:creationId xmlns:a16="http://schemas.microsoft.com/office/drawing/2014/main" id="{9340CD45-794A-4BB0-A427-0CE61AEAF48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cap="none" spc="0" baseline="0">
                <a:solidFill>
                  <a:schemeClr val="tx1">
                    <a:tint val="75000"/>
                  </a:schemeClr>
                </a:solidFill>
                <a:latin typeface="+mn-lt"/>
              </a:defRPr>
            </a:lvl1pPr>
          </a:lstStyle>
          <a:p>
            <a:endParaRPr lang="en-US"/>
          </a:p>
        </p:txBody>
      </p:sp>
      <p:sp>
        <p:nvSpPr>
          <p:cNvPr id="6" name="Slide Number Placeholder 5">
            <a:extLst>
              <a:ext uri="{FF2B5EF4-FFF2-40B4-BE49-F238E27FC236}">
                <a16:creationId xmlns:a16="http://schemas.microsoft.com/office/drawing/2014/main" id="{FCB3AB91-9588-4071-92D2-364F4A6ED0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cap="none" spc="0" baseline="0">
                <a:solidFill>
                  <a:schemeClr val="tx1">
                    <a:tint val="75000"/>
                  </a:schemeClr>
                </a:solidFill>
                <a:latin typeface="+mn-lt"/>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3607043449"/>
      </p:ext>
    </p:extLst>
  </p:cSld>
  <p:clrMap bg1="lt1" tx1="dk1" bg2="lt2" tx2="dk2" accent1="accent1" accent2="accent2" accent3="accent3" accent4="accent4" accent5="accent5" accent6="accent6" hlink="hlink" folHlink="folHlink"/>
  <p:sldLayoutIdLst>
    <p:sldLayoutId id="2147483717"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7"/>
            </p:custDataLst>
            <p:extLst>
              <p:ext uri="{D42A27DB-BD31-4B8C-83A1-F6EECF244321}">
                <p14:modId xmlns:p14="http://schemas.microsoft.com/office/powerpoint/2010/main" val="3713496647"/>
              </p:ext>
            </p:extLst>
          </p:nvPr>
        </p:nvGraphicFramePr>
        <p:xfrm>
          <a:off x="1985" y="1489"/>
          <a:ext cx="1983" cy="1488"/>
        </p:xfrm>
        <a:graphic>
          <a:graphicData uri="http://schemas.openxmlformats.org/presentationml/2006/ole">
            <mc:AlternateContent xmlns:mc="http://schemas.openxmlformats.org/markup-compatibility/2006">
              <mc:Choice xmlns:v="urn:schemas-microsoft-com:vml" Requires="v">
                <p:oleObj spid="_x0000_s3073" name="think-cell Slide" r:id="rId9" imgW="270" imgH="270" progId="TCLayout.ActiveDocument.1">
                  <p:embed/>
                </p:oleObj>
              </mc:Choice>
              <mc:Fallback>
                <p:oleObj name="think-cell Slide" r:id="rId9" imgW="270" imgH="270" progId="TCLayout.ActiveDocument.1">
                  <p:embed/>
                  <p:pic>
                    <p:nvPicPr>
                      <p:cNvPr id="4" name="Object 3" hidden="1"/>
                      <p:cNvPicPr/>
                      <p:nvPr/>
                    </p:nvPicPr>
                    <p:blipFill>
                      <a:blip r:embed="rId10"/>
                      <a:stretch>
                        <a:fillRect/>
                      </a:stretch>
                    </p:blipFill>
                    <p:spPr>
                      <a:xfrm>
                        <a:off x="1985" y="1489"/>
                        <a:ext cx="1983" cy="1488"/>
                      </a:xfrm>
                      <a:prstGeom prst="rect">
                        <a:avLst/>
                      </a:prstGeom>
                    </p:spPr>
                  </p:pic>
                </p:oleObj>
              </mc:Fallback>
            </mc:AlternateContent>
          </a:graphicData>
        </a:graphic>
      </p:graphicFrame>
      <p:sp>
        <p:nvSpPr>
          <p:cNvPr id="6" name="Rectangle 5" hidden="1">
            <a:extLst>
              <a:ext uri="{FF2B5EF4-FFF2-40B4-BE49-F238E27FC236}">
                <a16:creationId xmlns:a16="http://schemas.microsoft.com/office/drawing/2014/main" id="{F82097C7-C17B-4180-84F8-A2955C72C9D0}"/>
              </a:ext>
            </a:extLst>
          </p:cNvPr>
          <p:cNvSpPr/>
          <p:nvPr userDrawn="1">
            <p:custDataLst>
              <p:tags r:id="rId8"/>
            </p:custDataLst>
          </p:nvPr>
        </p:nvSpPr>
        <p:spPr>
          <a:xfrm>
            <a:off x="0" y="0"/>
            <a:ext cx="198373" cy="1488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eaLnBrk="1">
              <a:lnSpc>
                <a:spcPct val="100000"/>
              </a:lnSpc>
              <a:spcBef>
                <a:spcPct val="0"/>
              </a:spcBef>
              <a:spcAft>
                <a:spcPct val="0"/>
              </a:spcAft>
            </a:pPr>
            <a:endParaRPr lang="en-US" sz="2438" b="1" i="0" baseline="0">
              <a:latin typeface="Arial" panose="020B0604020202020204" pitchFamily="34" charset="0"/>
              <a:ea typeface="+mj-ea"/>
              <a:cs typeface="+mj-cs"/>
              <a:sym typeface="Arial" panose="020B0604020202020204" pitchFamily="34" charset="0"/>
            </a:endParaRPr>
          </a:p>
        </p:txBody>
      </p:sp>
      <p:grpSp>
        <p:nvGrpSpPr>
          <p:cNvPr id="12" name="Group 11">
            <a:extLst>
              <a:ext uri="{FF2B5EF4-FFF2-40B4-BE49-F238E27FC236}">
                <a16:creationId xmlns:a16="http://schemas.microsoft.com/office/drawing/2014/main" id="{076A7DCE-6767-4E57-AC1C-C0E4C9129D91}"/>
              </a:ext>
            </a:extLst>
          </p:cNvPr>
          <p:cNvGrpSpPr>
            <a:grpSpLocks noChangeAspect="1"/>
          </p:cNvGrpSpPr>
          <p:nvPr userDrawn="1"/>
        </p:nvGrpSpPr>
        <p:grpSpPr>
          <a:xfrm rot="18900000">
            <a:off x="11303447" y="182933"/>
            <a:ext cx="683020" cy="471488"/>
            <a:chOff x="17454" y="2214"/>
            <a:chExt cx="465146" cy="427703"/>
          </a:xfrm>
        </p:grpSpPr>
        <p:pic>
          <p:nvPicPr>
            <p:cNvPr id="13" name="Graphic 3">
              <a:extLst>
                <a:ext uri="{FF2B5EF4-FFF2-40B4-BE49-F238E27FC236}">
                  <a16:creationId xmlns:a16="http://schemas.microsoft.com/office/drawing/2014/main" id="{865A7D88-63A3-4144-B73D-81304A8C306C}"/>
                </a:ext>
              </a:extLst>
            </p:cNvPr>
            <p:cNvPicPr>
              <a:picLocks noChangeAspect="1"/>
            </p:cNvPicPr>
            <p:nvPr userDrawn="1"/>
          </p:nvPicPr>
          <p:blipFill>
            <a:blip r:embed="rId11">
              <a:extLst>
                <a:ext uri="{96DAC541-7B7A-43D3-8B79-37D633B846F1}">
                  <asvg:svgBlip xmlns:asvg="http://schemas.microsoft.com/office/drawing/2016/SVG/main" r:embed="rId12"/>
                </a:ext>
              </a:extLst>
            </a:blip>
            <a:stretch>
              <a:fillRect/>
            </a:stretch>
          </p:blipFill>
          <p:spPr>
            <a:xfrm rot="909593">
              <a:off x="209550" y="2214"/>
              <a:ext cx="273050" cy="236220"/>
            </a:xfrm>
            <a:prstGeom prst="rect">
              <a:avLst/>
            </a:prstGeom>
          </p:spPr>
        </p:pic>
        <p:pic>
          <p:nvPicPr>
            <p:cNvPr id="14" name="Graphic 4">
              <a:extLst>
                <a:ext uri="{FF2B5EF4-FFF2-40B4-BE49-F238E27FC236}">
                  <a16:creationId xmlns:a16="http://schemas.microsoft.com/office/drawing/2014/main" id="{164F39C1-9B01-4A15-86D3-C82D5EB703F4}"/>
                </a:ext>
              </a:extLst>
            </p:cNvPr>
            <p:cNvPicPr>
              <a:picLocks noChangeAspect="1"/>
            </p:cNvPicPr>
            <p:nvPr userDrawn="1"/>
          </p:nvPicPr>
          <p:blipFill>
            <a:blip r:embed="rId13">
              <a:extLst>
                <a:ext uri="{96DAC541-7B7A-43D3-8B79-37D633B846F1}">
                  <asvg:svgBlip xmlns:asvg="http://schemas.microsoft.com/office/drawing/2016/SVG/main" r:embed="rId14"/>
                </a:ext>
              </a:extLst>
            </a:blip>
            <a:stretch>
              <a:fillRect/>
            </a:stretch>
          </p:blipFill>
          <p:spPr>
            <a:xfrm rot="909593">
              <a:off x="17454" y="51747"/>
              <a:ext cx="273050" cy="236220"/>
            </a:xfrm>
            <a:prstGeom prst="rect">
              <a:avLst/>
            </a:prstGeom>
          </p:spPr>
        </p:pic>
        <p:pic>
          <p:nvPicPr>
            <p:cNvPr id="15" name="Graphic 11">
              <a:extLst>
                <a:ext uri="{FF2B5EF4-FFF2-40B4-BE49-F238E27FC236}">
                  <a16:creationId xmlns:a16="http://schemas.microsoft.com/office/drawing/2014/main" id="{7C33119B-F315-4616-A11F-3817E3BDF383}"/>
                </a:ext>
              </a:extLst>
            </p:cNvPr>
            <p:cNvPicPr>
              <a:picLocks noChangeAspect="1"/>
            </p:cNvPicPr>
            <p:nvPr userDrawn="1"/>
          </p:nvPicPr>
          <p:blipFill>
            <a:blip r:embed="rId15">
              <a:extLst>
                <a:ext uri="{96DAC541-7B7A-43D3-8B79-37D633B846F1}">
                  <asvg:svgBlip xmlns:asvg="http://schemas.microsoft.com/office/drawing/2016/SVG/main" r:embed="rId16"/>
                </a:ext>
              </a:extLst>
            </a:blip>
            <a:stretch>
              <a:fillRect/>
            </a:stretch>
          </p:blipFill>
          <p:spPr>
            <a:xfrm rot="909593">
              <a:off x="156828" y="193697"/>
              <a:ext cx="273050" cy="236220"/>
            </a:xfrm>
            <a:prstGeom prst="rect">
              <a:avLst/>
            </a:prstGeom>
          </p:spPr>
        </p:pic>
      </p:grpSp>
      <p:sp>
        <p:nvSpPr>
          <p:cNvPr id="2" name="Title Placeholder 1"/>
          <p:cNvSpPr>
            <a:spLocks noGrp="1"/>
          </p:cNvSpPr>
          <p:nvPr>
            <p:ph type="title"/>
          </p:nvPr>
        </p:nvSpPr>
        <p:spPr>
          <a:xfrm>
            <a:off x="318909" y="824685"/>
            <a:ext cx="11567438" cy="746940"/>
          </a:xfrm>
          <a:prstGeom prst="rect">
            <a:avLst/>
          </a:prstGeom>
        </p:spPr>
        <p:txBody>
          <a:bodyPr vert="horz" lIns="0" tIns="0" rIns="0" bIns="48774" rtlCol="0" anchor="b" anchorCtr="0">
            <a:noAutofit/>
          </a:bodyPr>
          <a:lstStyle/>
          <a:p>
            <a:r>
              <a:rPr lang="en-US"/>
              <a:t>Click to edit Master title style</a:t>
            </a:r>
          </a:p>
        </p:txBody>
      </p:sp>
      <p:sp>
        <p:nvSpPr>
          <p:cNvPr id="3" name="Text Placeholder 2"/>
          <p:cNvSpPr>
            <a:spLocks noGrp="1"/>
          </p:cNvSpPr>
          <p:nvPr>
            <p:ph type="body" idx="1"/>
          </p:nvPr>
        </p:nvSpPr>
        <p:spPr>
          <a:xfrm>
            <a:off x="318191" y="1838028"/>
            <a:ext cx="11567438" cy="3948410"/>
          </a:xfrm>
          <a:prstGeom prst="rect">
            <a:avLst/>
          </a:prstGeom>
        </p:spPr>
        <p:txBody>
          <a:bodyPr vert="horz" lIns="0" tIns="0" rIns="0" bIns="0" rtlCol="0">
            <a:noAutofit/>
          </a:bodyPr>
          <a:lstStyle/>
          <a:p>
            <a:pPr lvl="0"/>
            <a:r>
              <a:rPr lang="en-US"/>
              <a:t>Click to edit Master text styles</a:t>
            </a:r>
          </a:p>
          <a:p>
            <a:pPr lvl="1"/>
            <a:r>
              <a:rPr lang="en-US"/>
              <a:t>Second level</a:t>
            </a:r>
          </a:p>
        </p:txBody>
      </p:sp>
      <p:sp>
        <p:nvSpPr>
          <p:cNvPr id="27" name="TextBox 26"/>
          <p:cNvSpPr txBox="1"/>
          <p:nvPr userDrawn="1"/>
        </p:nvSpPr>
        <p:spPr>
          <a:xfrm>
            <a:off x="10705547" y="6488447"/>
            <a:ext cx="1202485" cy="144335"/>
          </a:xfrm>
          <a:prstGeom prst="rect">
            <a:avLst/>
          </a:prstGeom>
          <a:noFill/>
        </p:spPr>
        <p:txBody>
          <a:bodyPr wrap="square" lIns="0" tIns="0" rIns="0" bIns="0" rtlCol="0" anchor="b" anchorCtr="0">
            <a:spAutoFit/>
          </a:bodyPr>
          <a:lstStyle/>
          <a:p>
            <a:pPr algn="r"/>
            <a:fld id="{2E9152CC-DD9B-47F6-8FF2-D87C763F937B}" type="slidenum">
              <a:rPr lang="en-US" sz="938" b="1" smtClean="0">
                <a:solidFill>
                  <a:schemeClr val="bg2">
                    <a:lumMod val="50000"/>
                  </a:schemeClr>
                </a:solidFill>
              </a:rPr>
              <a:pPr algn="r"/>
              <a:t>‹#›</a:t>
            </a:fld>
            <a:endParaRPr lang="en-US" sz="938" b="1">
              <a:solidFill>
                <a:schemeClr val="bg2">
                  <a:lumMod val="50000"/>
                </a:schemeClr>
              </a:solidFill>
            </a:endParaRPr>
          </a:p>
        </p:txBody>
      </p:sp>
      <p:pic>
        <p:nvPicPr>
          <p:cNvPr id="1083" name="Picture 59" descr="cid:image001.png@01D49ED8.84C1B980">
            <a:extLst>
              <a:ext uri="{FF2B5EF4-FFF2-40B4-BE49-F238E27FC236}">
                <a16:creationId xmlns:a16="http://schemas.microsoft.com/office/drawing/2014/main" id="{BE7A5F0E-0331-4B50-9944-AC2F23CFCF96}"/>
              </a:ext>
            </a:extLst>
          </p:cNvPr>
          <p:cNvPicPr>
            <a:picLocks noChangeAspect="1" noChangeArrowheads="1"/>
          </p:cNvPicPr>
          <p:nvPr userDrawn="1"/>
        </p:nvPicPr>
        <p:blipFill>
          <a:blip r:embed="rId17" r:link="rId18">
            <a:extLst>
              <a:ext uri="{28A0092B-C50C-407E-A947-70E740481C1C}">
                <a14:useLocalDpi xmlns:a14="http://schemas.microsoft.com/office/drawing/2010/main" val="0"/>
              </a:ext>
            </a:extLst>
          </a:blip>
          <a:srcRect/>
          <a:stretch>
            <a:fillRect/>
          </a:stretch>
        </p:blipFill>
        <p:spPr bwMode="auto">
          <a:xfrm>
            <a:off x="303786" y="180747"/>
            <a:ext cx="1725844" cy="39290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a:extLst>
              <a:ext uri="{FF2B5EF4-FFF2-40B4-BE49-F238E27FC236}">
                <a16:creationId xmlns:a16="http://schemas.microsoft.com/office/drawing/2014/main" id="{0E10EBE6-BF96-4BB4-96AA-3089B196701D}"/>
              </a:ext>
            </a:extLst>
          </p:cNvPr>
          <p:cNvCxnSpPr/>
          <p:nvPr userDrawn="1"/>
        </p:nvCxnSpPr>
        <p:spPr>
          <a:xfrm>
            <a:off x="314935" y="645256"/>
            <a:ext cx="11589842" cy="0"/>
          </a:xfrm>
          <a:prstGeom prst="line">
            <a:avLst/>
          </a:prstGeom>
          <a:ln>
            <a:solidFill>
              <a:schemeClr val="bg2">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1494503"/>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Lst>
  <p:hf sldNum="0" hdr="0" ftr="0" dt="0"/>
  <p:txStyles>
    <p:titleStyle>
      <a:lvl1pPr algn="l" defTabSz="914514" rtl="0" eaLnBrk="1" latinLnBrk="0" hangingPunct="1">
        <a:spcBef>
          <a:spcPct val="0"/>
        </a:spcBef>
        <a:buNone/>
        <a:defRPr sz="2438" b="1" kern="1200">
          <a:solidFill>
            <a:schemeClr val="tx1"/>
          </a:solidFill>
          <a:latin typeface="Arial" panose="020B0604020202020204" pitchFamily="34" charset="0"/>
          <a:ea typeface="+mj-ea"/>
          <a:cs typeface="+mj-cs"/>
        </a:defRPr>
      </a:lvl1pPr>
    </p:titleStyle>
    <p:bodyStyle>
      <a:lvl1pPr marL="220266" indent="-220266" algn="l" defTabSz="914514" rtl="0" eaLnBrk="1" latinLnBrk="0" hangingPunct="1">
        <a:lnSpc>
          <a:spcPct val="114000"/>
        </a:lnSpc>
        <a:spcBef>
          <a:spcPts val="0"/>
        </a:spcBef>
        <a:buClr>
          <a:schemeClr val="tx1"/>
        </a:buClr>
        <a:buSzPct val="120000"/>
        <a:buFont typeface="Arial" panose="020B0604020202020204" pitchFamily="34" charset="0"/>
        <a:buChar char="•"/>
        <a:defRPr lang="en-US" sz="1500" b="0" kern="1200" dirty="0">
          <a:solidFill>
            <a:schemeClr val="bg2">
              <a:lumMod val="50000"/>
            </a:schemeClr>
          </a:solidFill>
          <a:latin typeface="Arial" panose="020B0604020202020204" pitchFamily="34" charset="0"/>
          <a:ea typeface="+mn-ea"/>
          <a:cs typeface="+mn-cs"/>
        </a:defRPr>
      </a:lvl1pPr>
      <a:lvl2pPr marL="428625" indent="-208359" algn="l" defTabSz="914514" rtl="0" eaLnBrk="1" latinLnBrk="0" hangingPunct="1">
        <a:lnSpc>
          <a:spcPct val="114000"/>
        </a:lnSpc>
        <a:spcBef>
          <a:spcPts val="0"/>
        </a:spcBef>
        <a:buClr>
          <a:schemeClr val="tx1"/>
        </a:buClr>
        <a:buSzPct val="120000"/>
        <a:buFont typeface="Arial" panose="020B0604020202020204" pitchFamily="34" charset="0"/>
        <a:buChar char="–"/>
        <a:defRPr sz="1500" kern="1200">
          <a:solidFill>
            <a:schemeClr val="bg2">
              <a:lumMod val="50000"/>
            </a:schemeClr>
          </a:solidFill>
          <a:latin typeface="Arial" panose="020B0604020202020204" pitchFamily="34" charset="0"/>
          <a:ea typeface="+mn-ea"/>
          <a:cs typeface="+mn-cs"/>
        </a:defRPr>
      </a:lvl2pPr>
      <a:lvl3pPr marL="857250" indent="-214313" algn="l" defTabSz="914514" rtl="0" eaLnBrk="1" latinLnBrk="0" hangingPunct="1">
        <a:lnSpc>
          <a:spcPct val="114000"/>
        </a:lnSpc>
        <a:spcBef>
          <a:spcPts val="0"/>
        </a:spcBef>
        <a:buClr>
          <a:schemeClr val="tx1"/>
        </a:buClr>
        <a:buSzPct val="120000"/>
        <a:buFont typeface="Arial" panose="020B0604020202020204" pitchFamily="34" charset="0"/>
        <a:buChar char="–"/>
        <a:defRPr sz="1500" kern="1200">
          <a:solidFill>
            <a:schemeClr val="bg2">
              <a:lumMod val="50000"/>
            </a:schemeClr>
          </a:solidFill>
          <a:latin typeface="Arial" panose="020B0604020202020204" pitchFamily="34" charset="0"/>
          <a:ea typeface="+mn-ea"/>
          <a:cs typeface="+mn-cs"/>
        </a:defRPr>
      </a:lvl3pPr>
      <a:lvl4pPr marL="1600400" indent="-228628" algn="l" defTabSz="914514" rtl="0" eaLnBrk="1" latinLnBrk="0" hangingPunct="1">
        <a:spcBef>
          <a:spcPct val="20000"/>
        </a:spcBef>
        <a:buFont typeface="Arial" panose="020B0604020202020204" pitchFamily="34" charset="0"/>
        <a:buChar char="–"/>
        <a:defRPr sz="1594" kern="1200">
          <a:solidFill>
            <a:schemeClr val="bg2">
              <a:lumMod val="50000"/>
            </a:schemeClr>
          </a:solidFill>
          <a:latin typeface="Arial" panose="020B0604020202020204" pitchFamily="34" charset="0"/>
          <a:ea typeface="+mn-ea"/>
          <a:cs typeface="+mn-cs"/>
        </a:defRPr>
      </a:lvl4pPr>
      <a:lvl5pPr marL="2057657" indent="-228628" algn="l" defTabSz="914514" rtl="0" eaLnBrk="1" latinLnBrk="0" hangingPunct="1">
        <a:spcBef>
          <a:spcPct val="20000"/>
        </a:spcBef>
        <a:buFont typeface="Arial" panose="020B0604020202020204" pitchFamily="34" charset="0"/>
        <a:buChar char="»"/>
        <a:defRPr sz="1594" kern="1200">
          <a:solidFill>
            <a:schemeClr val="bg2">
              <a:lumMod val="50000"/>
            </a:schemeClr>
          </a:solidFill>
          <a:latin typeface="Arial" panose="020B0604020202020204" pitchFamily="34" charset="0"/>
          <a:ea typeface="+mn-ea"/>
          <a:cs typeface="+mn-cs"/>
        </a:defRPr>
      </a:lvl5pPr>
      <a:lvl6pPr marL="2514914" indent="-228628" algn="l" defTabSz="914514" rtl="0" eaLnBrk="1" latinLnBrk="0" hangingPunct="1">
        <a:spcBef>
          <a:spcPct val="20000"/>
        </a:spcBef>
        <a:buFont typeface="Arial" panose="020B0604020202020204" pitchFamily="34" charset="0"/>
        <a:buChar char="•"/>
        <a:defRPr sz="1969" kern="1200">
          <a:solidFill>
            <a:schemeClr val="tx1"/>
          </a:solidFill>
          <a:latin typeface="+mn-lt"/>
          <a:ea typeface="+mn-ea"/>
          <a:cs typeface="+mn-cs"/>
        </a:defRPr>
      </a:lvl6pPr>
      <a:lvl7pPr marL="2972171" indent="-228628" algn="l" defTabSz="914514" rtl="0" eaLnBrk="1" latinLnBrk="0" hangingPunct="1">
        <a:spcBef>
          <a:spcPct val="20000"/>
        </a:spcBef>
        <a:buFont typeface="Arial" panose="020B0604020202020204" pitchFamily="34" charset="0"/>
        <a:buChar char="•"/>
        <a:defRPr sz="1969" kern="1200">
          <a:solidFill>
            <a:schemeClr val="tx1"/>
          </a:solidFill>
          <a:latin typeface="+mn-lt"/>
          <a:ea typeface="+mn-ea"/>
          <a:cs typeface="+mn-cs"/>
        </a:defRPr>
      </a:lvl7pPr>
      <a:lvl8pPr marL="3429428" indent="-228628" algn="l" defTabSz="914514" rtl="0" eaLnBrk="1" latinLnBrk="0" hangingPunct="1">
        <a:spcBef>
          <a:spcPct val="20000"/>
        </a:spcBef>
        <a:buFont typeface="Arial" panose="020B0604020202020204" pitchFamily="34" charset="0"/>
        <a:buChar char="•"/>
        <a:defRPr sz="1969" kern="1200">
          <a:solidFill>
            <a:schemeClr val="tx1"/>
          </a:solidFill>
          <a:latin typeface="+mn-lt"/>
          <a:ea typeface="+mn-ea"/>
          <a:cs typeface="+mn-cs"/>
        </a:defRPr>
      </a:lvl8pPr>
      <a:lvl9pPr marL="3886686" indent="-228628" algn="l" defTabSz="914514" rtl="0" eaLnBrk="1" latinLnBrk="0" hangingPunct="1">
        <a:spcBef>
          <a:spcPct val="20000"/>
        </a:spcBef>
        <a:buFont typeface="Arial" panose="020B0604020202020204" pitchFamily="34" charset="0"/>
        <a:buChar char="•"/>
        <a:defRPr sz="1969" kern="1200">
          <a:solidFill>
            <a:schemeClr val="tx1"/>
          </a:solidFill>
          <a:latin typeface="+mn-lt"/>
          <a:ea typeface="+mn-ea"/>
          <a:cs typeface="+mn-cs"/>
        </a:defRPr>
      </a:lvl9pPr>
    </p:bodyStyle>
    <p:otherStyle>
      <a:defPPr>
        <a:defRPr lang="en-US"/>
      </a:defPPr>
      <a:lvl1pPr marL="0" algn="l" defTabSz="914514" rtl="0" eaLnBrk="1" latinLnBrk="0" hangingPunct="1">
        <a:defRPr sz="1781" kern="1200">
          <a:solidFill>
            <a:schemeClr val="tx1"/>
          </a:solidFill>
          <a:latin typeface="+mn-lt"/>
          <a:ea typeface="+mn-ea"/>
          <a:cs typeface="+mn-cs"/>
        </a:defRPr>
      </a:lvl1pPr>
      <a:lvl2pPr marL="457257" algn="l" defTabSz="914514" rtl="0" eaLnBrk="1" latinLnBrk="0" hangingPunct="1">
        <a:defRPr sz="1781" kern="1200">
          <a:solidFill>
            <a:schemeClr val="tx1"/>
          </a:solidFill>
          <a:latin typeface="+mn-lt"/>
          <a:ea typeface="+mn-ea"/>
          <a:cs typeface="+mn-cs"/>
        </a:defRPr>
      </a:lvl2pPr>
      <a:lvl3pPr marL="914514" algn="l" defTabSz="914514" rtl="0" eaLnBrk="1" latinLnBrk="0" hangingPunct="1">
        <a:defRPr sz="1781" kern="1200">
          <a:solidFill>
            <a:schemeClr val="tx1"/>
          </a:solidFill>
          <a:latin typeface="+mn-lt"/>
          <a:ea typeface="+mn-ea"/>
          <a:cs typeface="+mn-cs"/>
        </a:defRPr>
      </a:lvl3pPr>
      <a:lvl4pPr marL="1371772" algn="l" defTabSz="914514" rtl="0" eaLnBrk="1" latinLnBrk="0" hangingPunct="1">
        <a:defRPr sz="1781" kern="1200">
          <a:solidFill>
            <a:schemeClr val="tx1"/>
          </a:solidFill>
          <a:latin typeface="+mn-lt"/>
          <a:ea typeface="+mn-ea"/>
          <a:cs typeface="+mn-cs"/>
        </a:defRPr>
      </a:lvl4pPr>
      <a:lvl5pPr marL="1829029" algn="l" defTabSz="914514" rtl="0" eaLnBrk="1" latinLnBrk="0" hangingPunct="1">
        <a:defRPr sz="1781" kern="1200">
          <a:solidFill>
            <a:schemeClr val="tx1"/>
          </a:solidFill>
          <a:latin typeface="+mn-lt"/>
          <a:ea typeface="+mn-ea"/>
          <a:cs typeface="+mn-cs"/>
        </a:defRPr>
      </a:lvl5pPr>
      <a:lvl6pPr marL="2286286" algn="l" defTabSz="914514" rtl="0" eaLnBrk="1" latinLnBrk="0" hangingPunct="1">
        <a:defRPr sz="1781" kern="1200">
          <a:solidFill>
            <a:schemeClr val="tx1"/>
          </a:solidFill>
          <a:latin typeface="+mn-lt"/>
          <a:ea typeface="+mn-ea"/>
          <a:cs typeface="+mn-cs"/>
        </a:defRPr>
      </a:lvl6pPr>
      <a:lvl7pPr marL="2743543" algn="l" defTabSz="914514" rtl="0" eaLnBrk="1" latinLnBrk="0" hangingPunct="1">
        <a:defRPr sz="1781" kern="1200">
          <a:solidFill>
            <a:schemeClr val="tx1"/>
          </a:solidFill>
          <a:latin typeface="+mn-lt"/>
          <a:ea typeface="+mn-ea"/>
          <a:cs typeface="+mn-cs"/>
        </a:defRPr>
      </a:lvl7pPr>
      <a:lvl8pPr marL="3200800" algn="l" defTabSz="914514" rtl="0" eaLnBrk="1" latinLnBrk="0" hangingPunct="1">
        <a:defRPr sz="1781" kern="1200">
          <a:solidFill>
            <a:schemeClr val="tx1"/>
          </a:solidFill>
          <a:latin typeface="+mn-lt"/>
          <a:ea typeface="+mn-ea"/>
          <a:cs typeface="+mn-cs"/>
        </a:defRPr>
      </a:lvl8pPr>
      <a:lvl9pPr marL="3658058" algn="l" defTabSz="914514" rtl="0" eaLnBrk="1" latinLnBrk="0" hangingPunct="1">
        <a:defRPr sz="1781"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432">
          <p15:clr>
            <a:srgbClr val="F26B43"/>
          </p15:clr>
        </p15:guide>
        <p15:guide id="2" pos="6001">
          <p15:clr>
            <a:srgbClr val="F26B43"/>
          </p15:clr>
        </p15:guide>
        <p15:guide id="6" orient="horz" pos="96">
          <p15:clr>
            <a:srgbClr val="F26B43"/>
          </p15:clr>
        </p15:guide>
        <p15:guide id="7" orient="horz" pos="1056">
          <p15:clr>
            <a:srgbClr val="F26B43"/>
          </p15:clr>
        </p15:guide>
        <p15:guide id="8" orient="horz" pos="1248">
          <p15:clr>
            <a:srgbClr val="F26B43"/>
          </p15:clr>
        </p15:guide>
        <p15:guide id="9" pos="145">
          <p15:clr>
            <a:srgbClr val="F26B43"/>
          </p15:clr>
        </p15:guide>
        <p15:guide id="10" pos="5713">
          <p15:clr>
            <a:srgbClr val="F26B43"/>
          </p15:clr>
        </p15:guide>
        <p15:guide id="12" orient="horz" pos="3964">
          <p15:clr>
            <a:srgbClr val="F26B43"/>
          </p15:clr>
        </p15:guide>
        <p15:guide id="14" orient="horz" pos="3888">
          <p15:clr>
            <a:srgbClr val="F26B43"/>
          </p15:clr>
        </p15:guide>
        <p15:guide id="15" orient="horz" pos="1584">
          <p15:clr>
            <a:srgbClr val="F26B43"/>
          </p15:clr>
        </p15:guide>
        <p15:guide id="16" pos="2785">
          <p15:clr>
            <a:srgbClr val="F26B43"/>
          </p15:clr>
        </p15:guide>
        <p15:guide id="17" pos="3361">
          <p15:clr>
            <a:srgbClr val="F26B43"/>
          </p15:clr>
        </p15:guide>
        <p15:guide id="18" orient="horz" pos="4608">
          <p15:clr>
            <a:srgbClr val="F26B43"/>
          </p15:clr>
        </p15:guide>
        <p15:guide id="19" orient="horz" pos="4356">
          <p15:clr>
            <a:srgbClr val="F26B43"/>
          </p15:clr>
        </p15:guide>
        <p15:guide id="20" orient="horz" pos="528">
          <p15:clr>
            <a:srgbClr val="F26B43"/>
          </p15:clr>
        </p15:guide>
        <p15:guide id="21" orient="horz" pos="417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tags" Target="../tags/tag10.xml"/><Relationship Id="rId7" Type="http://schemas.openxmlformats.org/officeDocument/2006/relationships/image" Target="../media/image20.tiff"/><Relationship Id="rId2" Type="http://schemas.openxmlformats.org/officeDocument/2006/relationships/tags" Target="../tags/tag9.xml"/><Relationship Id="rId1" Type="http://schemas.openxmlformats.org/officeDocument/2006/relationships/vmlDrawing" Target="../drawings/vmlDrawing5.vml"/><Relationship Id="rId6" Type="http://schemas.openxmlformats.org/officeDocument/2006/relationships/image" Target="../media/image9.emf"/><Relationship Id="rId5" Type="http://schemas.openxmlformats.org/officeDocument/2006/relationships/oleObject" Target="../embeddings/oleObject5.bin"/><Relationship Id="rId10" Type="http://schemas.openxmlformats.org/officeDocument/2006/relationships/image" Target="../media/image23.tiff"/><Relationship Id="rId4" Type="http://schemas.openxmlformats.org/officeDocument/2006/relationships/slideLayout" Target="../slideLayouts/slideLayout3.xml"/><Relationship Id="rId9" Type="http://schemas.openxmlformats.org/officeDocument/2006/relationships/image" Target="../media/image22.tiff"/></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6" name="Rectangle 55">
            <a:extLst>
              <a:ext uri="{FF2B5EF4-FFF2-40B4-BE49-F238E27FC236}">
                <a16:creationId xmlns:a16="http://schemas.microsoft.com/office/drawing/2014/main" id="{3F138222-D274-4866-96E7-C3B1D6DA8C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8" name="Arc 57">
            <a:extLst>
              <a:ext uri="{FF2B5EF4-FFF2-40B4-BE49-F238E27FC236}">
                <a16:creationId xmlns:a16="http://schemas.microsoft.com/office/drawing/2014/main" id="{5888E255-D20B-4F26-B9DA-3DF036797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604789">
            <a:off x="675639" y="775849"/>
            <a:ext cx="2987899" cy="2987899"/>
          </a:xfrm>
          <a:prstGeom prst="arc">
            <a:avLst>
              <a:gd name="adj1" fmla="val 14455503"/>
              <a:gd name="adj2" fmla="val 0"/>
            </a:avLst>
          </a:prstGeom>
          <a:ln w="127000" cap="rnd">
            <a:solidFill>
              <a:schemeClr val="accent2">
                <a:lumMod val="75000"/>
              </a:schemeClr>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BFD81EA-FDF2-4ADB-9F4D-65F8AE5B253E}"/>
              </a:ext>
            </a:extLst>
          </p:cNvPr>
          <p:cNvSpPr>
            <a:spLocks noGrp="1"/>
          </p:cNvSpPr>
          <p:nvPr>
            <p:ph type="ctrTitle"/>
          </p:nvPr>
        </p:nvSpPr>
        <p:spPr>
          <a:xfrm>
            <a:off x="841512" y="1035585"/>
            <a:ext cx="5405052" cy="2661977"/>
          </a:xfrm>
        </p:spPr>
        <p:txBody>
          <a:bodyPr>
            <a:normAutofit/>
          </a:bodyPr>
          <a:lstStyle/>
          <a:p>
            <a:r>
              <a:rPr lang="en-GB" sz="5600" b="1">
                <a:solidFill>
                  <a:srgbClr val="FFFFFF"/>
                </a:solidFill>
                <a:latin typeface="Times New Roman" panose="02020603050405020304" pitchFamily="18" charset="0"/>
                <a:cs typeface="Times New Roman" panose="02020603050405020304" pitchFamily="18" charset="0"/>
              </a:rPr>
              <a:t>Doing Business with the United Nations </a:t>
            </a:r>
          </a:p>
        </p:txBody>
      </p:sp>
      <p:sp>
        <p:nvSpPr>
          <p:cNvPr id="3" name="Subtitle 2">
            <a:extLst>
              <a:ext uri="{FF2B5EF4-FFF2-40B4-BE49-F238E27FC236}">
                <a16:creationId xmlns:a16="http://schemas.microsoft.com/office/drawing/2014/main" id="{A0E4C151-994B-40A9-95DF-8B3DE1AFD470}"/>
              </a:ext>
            </a:extLst>
          </p:cNvPr>
          <p:cNvSpPr>
            <a:spLocks noGrp="1"/>
          </p:cNvSpPr>
          <p:nvPr>
            <p:ph type="subTitle" idx="1"/>
          </p:nvPr>
        </p:nvSpPr>
        <p:spPr>
          <a:xfrm>
            <a:off x="841512" y="3928908"/>
            <a:ext cx="5087631" cy="1806728"/>
          </a:xfrm>
        </p:spPr>
        <p:txBody>
          <a:bodyPr>
            <a:normAutofit fontScale="70000" lnSpcReduction="20000"/>
          </a:bodyPr>
          <a:lstStyle/>
          <a:p>
            <a:r>
              <a:rPr lang="en-GB" sz="4000" b="1" i="1">
                <a:solidFill>
                  <a:srgbClr val="FFFFFF"/>
                </a:solidFill>
                <a:latin typeface="Times New Roman" panose="02020603050405020304" pitchFamily="18" charset="0"/>
                <a:ea typeface="+mj-ea"/>
                <a:cs typeface="Times New Roman" panose="02020603050405020304" pitchFamily="18" charset="0"/>
              </a:rPr>
              <a:t>Joseph Khamis</a:t>
            </a:r>
          </a:p>
          <a:p>
            <a:r>
              <a:rPr lang="en-GB" sz="4000" b="1" i="1">
                <a:solidFill>
                  <a:srgbClr val="FFFFFF"/>
                </a:solidFill>
                <a:latin typeface="Times New Roman" panose="02020603050405020304" pitchFamily="18" charset="0"/>
                <a:ea typeface="+mj-ea"/>
                <a:cs typeface="Times New Roman" panose="02020603050405020304" pitchFamily="18" charset="0"/>
              </a:rPr>
              <a:t>United Nations Office at Vienna</a:t>
            </a:r>
          </a:p>
          <a:p>
            <a:r>
              <a:rPr lang="en-GB" sz="4400" b="1" i="1">
                <a:solidFill>
                  <a:srgbClr val="FFFFFF"/>
                </a:solidFill>
                <a:latin typeface="Times New Roman" panose="02020603050405020304" pitchFamily="18" charset="0"/>
                <a:ea typeface="+mj-ea"/>
                <a:cs typeface="Times New Roman" panose="02020603050405020304" pitchFamily="18" charset="0"/>
              </a:rPr>
              <a:t>Procurement Unit</a:t>
            </a:r>
          </a:p>
          <a:p>
            <a:r>
              <a:rPr lang="en-GB" sz="4400" b="1" i="1">
                <a:solidFill>
                  <a:srgbClr val="FFFFFF"/>
                </a:solidFill>
                <a:latin typeface="Times New Roman" panose="02020603050405020304" pitchFamily="18" charset="0"/>
                <a:ea typeface="+mj-ea"/>
                <a:cs typeface="Times New Roman" panose="02020603050405020304" pitchFamily="18" charset="0"/>
              </a:rPr>
              <a:t>October 2020</a:t>
            </a:r>
            <a:endParaRPr lang="en-GB" sz="4400" b="1" i="1">
              <a:solidFill>
                <a:srgbClr val="FFFFFF"/>
              </a:solidFill>
              <a:latin typeface="Times New Roman" panose="02020603050405020304" pitchFamily="18" charset="0"/>
              <a:cs typeface="Times New Roman" panose="02020603050405020304" pitchFamily="18" charset="0"/>
            </a:endParaRPr>
          </a:p>
        </p:txBody>
      </p:sp>
      <p:sp>
        <p:nvSpPr>
          <p:cNvPr id="60" name="Oval 59">
            <a:extLst>
              <a:ext uri="{FF2B5EF4-FFF2-40B4-BE49-F238E27FC236}">
                <a16:creationId xmlns:a16="http://schemas.microsoft.com/office/drawing/2014/main" id="{02AD46D6-02D6-45B3-921C-F4033826EF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2790" y="5367348"/>
            <a:ext cx="616353" cy="59963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 name="Picture 4" descr="A body of water with a city in the background&#10;&#10;Description automatically generated">
            <a:extLst>
              <a:ext uri="{FF2B5EF4-FFF2-40B4-BE49-F238E27FC236}">
                <a16:creationId xmlns:a16="http://schemas.microsoft.com/office/drawing/2014/main" id="{8992AC39-7CBF-4020-AD9B-4D3A40178D6D}"/>
              </a:ext>
            </a:extLst>
          </p:cNvPr>
          <p:cNvPicPr>
            <a:picLocks noChangeAspect="1"/>
          </p:cNvPicPr>
          <p:nvPr/>
        </p:nvPicPr>
        <p:blipFill rotWithShape="1">
          <a:blip r:embed="rId2">
            <a:extLst>
              <a:ext uri="{28A0092B-C50C-407E-A947-70E740481C1C}">
                <a14:useLocalDpi xmlns:a14="http://schemas.microsoft.com/office/drawing/2010/main" val="0"/>
              </a:ext>
            </a:extLst>
          </a:blip>
          <a:srcRect t="12600" r="1" b="3127"/>
          <a:stretch/>
        </p:blipFill>
        <p:spPr>
          <a:xfrm>
            <a:off x="6492678" y="2000545"/>
            <a:ext cx="5051479" cy="2841597"/>
          </a:xfrm>
          <a:custGeom>
            <a:avLst/>
            <a:gdLst/>
            <a:ahLst/>
            <a:cxnLst/>
            <a:rect l="l" t="t" r="r" b="b"/>
            <a:pathLst>
              <a:path w="5051479" h="5503900">
                <a:moveTo>
                  <a:pt x="151948" y="0"/>
                </a:moveTo>
                <a:lnTo>
                  <a:pt x="4899531" y="0"/>
                </a:lnTo>
                <a:cubicBezTo>
                  <a:pt x="4983450" y="0"/>
                  <a:pt x="5051479" y="68029"/>
                  <a:pt x="5051479" y="151948"/>
                </a:cubicBezTo>
                <a:lnTo>
                  <a:pt x="5051479" y="5351952"/>
                </a:lnTo>
                <a:cubicBezTo>
                  <a:pt x="5051479" y="5435871"/>
                  <a:pt x="4983450" y="5503900"/>
                  <a:pt x="4899531" y="5503900"/>
                </a:cubicBezTo>
                <a:lnTo>
                  <a:pt x="151948" y="5503900"/>
                </a:lnTo>
                <a:cubicBezTo>
                  <a:pt x="68029" y="5503900"/>
                  <a:pt x="0" y="5435871"/>
                  <a:pt x="0" y="5351952"/>
                </a:cubicBezTo>
                <a:lnTo>
                  <a:pt x="0" y="151948"/>
                </a:lnTo>
                <a:cubicBezTo>
                  <a:pt x="0" y="68029"/>
                  <a:pt x="68029" y="0"/>
                  <a:pt x="151948" y="0"/>
                </a:cubicBezTo>
                <a:close/>
              </a:path>
            </a:pathLst>
          </a:custGeom>
        </p:spPr>
      </p:pic>
    </p:spTree>
    <p:extLst>
      <p:ext uri="{BB962C8B-B14F-4D97-AF65-F5344CB8AC3E}">
        <p14:creationId xmlns:p14="http://schemas.microsoft.com/office/powerpoint/2010/main" val="33938606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827E-4D3E-44ED-BE5A-9C6B9C21591A}"/>
              </a:ext>
            </a:extLst>
          </p:cNvPr>
          <p:cNvSpPr>
            <a:spLocks noGrp="1"/>
          </p:cNvSpPr>
          <p:nvPr>
            <p:ph type="ctrTitle"/>
          </p:nvPr>
        </p:nvSpPr>
        <p:spPr>
          <a:xfrm>
            <a:off x="1524000" y="1122363"/>
            <a:ext cx="9144000" cy="813315"/>
          </a:xfrm>
        </p:spPr>
        <p:txBody>
          <a:bodyPr>
            <a:normAutofit fontScale="90000"/>
          </a:bodyPr>
          <a:lstStyle/>
          <a:p>
            <a:pPr algn="l"/>
            <a:r>
              <a:rPr lang="en-GB">
                <a:solidFill>
                  <a:srgbClr val="00B0F0"/>
                </a:solidFill>
              </a:rPr>
              <a:t>  </a:t>
            </a:r>
            <a:r>
              <a:rPr lang="en-GB">
                <a:solidFill>
                  <a:srgbClr val="0070C0"/>
                </a:solidFill>
                <a:latin typeface="Times New Roman" panose="02020603050405020304" pitchFamily="18" charset="0"/>
                <a:cs typeface="Times New Roman" panose="02020603050405020304" pitchFamily="18" charset="0"/>
              </a:rPr>
              <a:t>Outline</a:t>
            </a:r>
          </a:p>
        </p:txBody>
      </p:sp>
      <p:sp>
        <p:nvSpPr>
          <p:cNvPr id="3" name="Subtitle 2">
            <a:extLst>
              <a:ext uri="{FF2B5EF4-FFF2-40B4-BE49-F238E27FC236}">
                <a16:creationId xmlns:a16="http://schemas.microsoft.com/office/drawing/2014/main" id="{74F7A55E-94B9-4C8B-8012-69CA002623A0}"/>
              </a:ext>
            </a:extLst>
          </p:cNvPr>
          <p:cNvSpPr>
            <a:spLocks noGrp="1"/>
          </p:cNvSpPr>
          <p:nvPr>
            <p:ph type="subTitle" idx="1"/>
          </p:nvPr>
        </p:nvSpPr>
        <p:spPr>
          <a:xfrm>
            <a:off x="1524000" y="1935678"/>
            <a:ext cx="9144000" cy="4922322"/>
          </a:xfrm>
        </p:spPr>
        <p:txBody>
          <a:bodyPr>
            <a:normAutofit fontScale="62500" lnSpcReduction="20000"/>
          </a:bodyPr>
          <a:lstStyle/>
          <a:p>
            <a:pPr lvl="0" algn="l" defTabSz="975482">
              <a:lnSpc>
                <a:spcPct val="200000"/>
              </a:lnSpc>
              <a:spcBef>
                <a:spcPts val="0"/>
              </a:spcBef>
              <a:buFont typeface="Wingdings" pitchFamily="2" charset="2"/>
              <a:buChar char="q"/>
            </a:pPr>
            <a:r>
              <a:rPr lang="en-US" sz="3100" b="1">
                <a:solidFill>
                  <a:srgbClr val="00B0F0"/>
                </a:solidFill>
                <a:latin typeface="Times New Roman" panose="02020603050405020304" pitchFamily="18" charset="0"/>
                <a:cs typeface="Times New Roman" panose="02020603050405020304" pitchFamily="18" charset="0"/>
              </a:rPr>
              <a:t> </a:t>
            </a:r>
            <a:r>
              <a:rPr lang="en-US" sz="3000" b="1">
                <a:solidFill>
                  <a:srgbClr val="00B0F0"/>
                </a:solidFill>
                <a:latin typeface="Times New Roman" panose="02020603050405020304" pitchFamily="18" charset="0"/>
                <a:cs typeface="Times New Roman" panose="02020603050405020304" pitchFamily="18" charset="0"/>
              </a:rPr>
              <a:t>UN Secretariat – Area of Operation                             </a:t>
            </a:r>
          </a:p>
          <a:p>
            <a:pPr lvl="0" algn="l" defTabSz="975482">
              <a:lnSpc>
                <a:spcPct val="200000"/>
              </a:lnSpc>
              <a:spcBef>
                <a:spcPts val="0"/>
              </a:spcBef>
              <a:buFont typeface="Wingdings" pitchFamily="2" charset="2"/>
              <a:buChar char="q"/>
            </a:pPr>
            <a:r>
              <a:rPr lang="zh-CN" altLang="en-US" sz="3000" b="1">
                <a:solidFill>
                  <a:srgbClr val="00B0F0"/>
                </a:solidFill>
                <a:latin typeface="Times New Roman" panose="02020603050405020304" pitchFamily="18" charset="0"/>
                <a:cs typeface="Times New Roman" panose="02020603050405020304" pitchFamily="18" charset="0"/>
              </a:rPr>
              <a:t> </a:t>
            </a:r>
            <a:r>
              <a:rPr lang="en-US" sz="3000" b="1">
                <a:solidFill>
                  <a:srgbClr val="00B0F0"/>
                </a:solidFill>
                <a:latin typeface="Times New Roman" panose="02020603050405020304" pitchFamily="18" charset="0"/>
                <a:cs typeface="Times New Roman" panose="02020603050405020304" pitchFamily="18" charset="0"/>
              </a:rPr>
              <a:t>UN Procurement Volume and Statistics  </a:t>
            </a:r>
          </a:p>
          <a:p>
            <a:pPr lvl="0" algn="l" defTabSz="975482">
              <a:lnSpc>
                <a:spcPct val="200000"/>
              </a:lnSpc>
              <a:spcBef>
                <a:spcPts val="0"/>
              </a:spcBef>
              <a:buFont typeface="Wingdings" pitchFamily="2" charset="2"/>
              <a:buChar char="q"/>
            </a:pPr>
            <a:r>
              <a:rPr lang="en-US" sz="3000" b="1">
                <a:solidFill>
                  <a:srgbClr val="00B0F0"/>
                </a:solidFill>
                <a:latin typeface="Times New Roman" panose="02020603050405020304" pitchFamily="18" charset="0"/>
                <a:cs typeface="Times New Roman" panose="02020603050405020304" pitchFamily="18" charset="0"/>
              </a:rPr>
              <a:t> UN Procurement Major Commodities </a:t>
            </a:r>
          </a:p>
          <a:p>
            <a:pPr lvl="0" algn="l" defTabSz="975482">
              <a:lnSpc>
                <a:spcPct val="200000"/>
              </a:lnSpc>
              <a:spcBef>
                <a:spcPts val="0"/>
              </a:spcBef>
              <a:buFont typeface="Wingdings" pitchFamily="2" charset="2"/>
              <a:buChar char="q"/>
            </a:pPr>
            <a:r>
              <a:rPr lang="en-US" sz="3000" b="1">
                <a:solidFill>
                  <a:srgbClr val="00B0F0"/>
                </a:solidFill>
                <a:latin typeface="Times New Roman" panose="02020603050405020304" pitchFamily="18" charset="0"/>
                <a:cs typeface="Times New Roman" panose="02020603050405020304" pitchFamily="18" charset="0"/>
              </a:rPr>
              <a:t> Procurement Volume by Italian Supplier</a:t>
            </a:r>
          </a:p>
          <a:p>
            <a:pPr lvl="0" algn="l" defTabSz="975482">
              <a:lnSpc>
                <a:spcPct val="200000"/>
              </a:lnSpc>
              <a:spcBef>
                <a:spcPts val="0"/>
              </a:spcBef>
              <a:buFont typeface="Wingdings" pitchFamily="2" charset="2"/>
              <a:buChar char="q"/>
            </a:pPr>
            <a:r>
              <a:rPr lang="en-US" sz="3000" b="1">
                <a:solidFill>
                  <a:srgbClr val="00B0F0"/>
                </a:solidFill>
                <a:latin typeface="Times New Roman" panose="02020603050405020304" pitchFamily="18" charset="0"/>
                <a:cs typeface="Times New Roman" panose="02020603050405020304" pitchFamily="18" charset="0"/>
              </a:rPr>
              <a:t> UNOV Procurement Volume</a:t>
            </a:r>
          </a:p>
          <a:p>
            <a:pPr lvl="0" algn="l" defTabSz="975482">
              <a:lnSpc>
                <a:spcPct val="200000"/>
              </a:lnSpc>
              <a:spcBef>
                <a:spcPts val="0"/>
              </a:spcBef>
              <a:buFont typeface="Wingdings" pitchFamily="2" charset="2"/>
              <a:buChar char="q"/>
            </a:pPr>
            <a:r>
              <a:rPr lang="en-US" altLang="zh-CN" sz="3000" b="1">
                <a:solidFill>
                  <a:srgbClr val="00B0F0"/>
                </a:solidFill>
                <a:latin typeface="Times New Roman" panose="02020603050405020304" pitchFamily="18" charset="0"/>
                <a:cs typeface="Times New Roman" panose="02020603050405020304" pitchFamily="18" charset="0"/>
              </a:rPr>
              <a:t> UN Procurement</a:t>
            </a:r>
            <a:r>
              <a:rPr lang="en-US" sz="3000" b="1">
                <a:solidFill>
                  <a:srgbClr val="00B0F0"/>
                </a:solidFill>
                <a:latin typeface="Times New Roman" panose="02020603050405020304" pitchFamily="18" charset="0"/>
                <a:cs typeface="Times New Roman" panose="02020603050405020304" pitchFamily="18" charset="0"/>
              </a:rPr>
              <a:t> Principles                                          </a:t>
            </a:r>
          </a:p>
          <a:p>
            <a:pPr lvl="0" algn="l" defTabSz="975482">
              <a:lnSpc>
                <a:spcPct val="200000"/>
              </a:lnSpc>
              <a:spcBef>
                <a:spcPts val="0"/>
              </a:spcBef>
              <a:buFont typeface="Wingdings" pitchFamily="2" charset="2"/>
              <a:buChar char="q"/>
            </a:pPr>
            <a:r>
              <a:rPr lang="en-US" sz="3000" b="1">
                <a:solidFill>
                  <a:srgbClr val="00B0F0"/>
                </a:solidFill>
                <a:latin typeface="Times New Roman" panose="02020603050405020304" pitchFamily="18" charset="0"/>
                <a:cs typeface="Times New Roman" panose="02020603050405020304" pitchFamily="18" charset="0"/>
              </a:rPr>
              <a:t> Typical UN Procurement Workflow                              </a:t>
            </a:r>
          </a:p>
          <a:p>
            <a:pPr lvl="0" algn="l" defTabSz="975482">
              <a:lnSpc>
                <a:spcPct val="200000"/>
              </a:lnSpc>
              <a:spcBef>
                <a:spcPts val="0"/>
              </a:spcBef>
              <a:buFont typeface="Wingdings" pitchFamily="2" charset="2"/>
              <a:buChar char="q"/>
            </a:pPr>
            <a:r>
              <a:rPr lang="zh-CN" altLang="en-US" sz="3000" b="1">
                <a:solidFill>
                  <a:srgbClr val="00B0F0"/>
                </a:solidFill>
                <a:latin typeface="Times New Roman" panose="02020603050405020304" pitchFamily="18" charset="0"/>
                <a:cs typeface="Times New Roman" panose="02020603050405020304" pitchFamily="18" charset="0"/>
              </a:rPr>
              <a:t> </a:t>
            </a:r>
            <a:r>
              <a:rPr lang="en-US" altLang="zh-CN" sz="3000" b="1">
                <a:solidFill>
                  <a:srgbClr val="00B0F0"/>
                </a:solidFill>
                <a:latin typeface="Times New Roman" panose="02020603050405020304" pitchFamily="18" charset="0"/>
                <a:cs typeface="Times New Roman" panose="02020603050405020304" pitchFamily="18" charset="0"/>
              </a:rPr>
              <a:t>Vendor Registration and d</a:t>
            </a:r>
            <a:r>
              <a:rPr lang="en-US" sz="3000" b="1">
                <a:solidFill>
                  <a:srgbClr val="00B0F0"/>
                </a:solidFill>
                <a:latin typeface="Times New Roman" panose="02020603050405020304" pitchFamily="18" charset="0"/>
                <a:cs typeface="Times New Roman" panose="02020603050405020304" pitchFamily="18" charset="0"/>
              </a:rPr>
              <a:t>oing Business with the UN                     </a:t>
            </a:r>
          </a:p>
          <a:p>
            <a:pPr lvl="0" algn="l" defTabSz="975482">
              <a:lnSpc>
                <a:spcPct val="200000"/>
              </a:lnSpc>
              <a:spcBef>
                <a:spcPts val="0"/>
              </a:spcBef>
              <a:buFont typeface="Wingdings" pitchFamily="2" charset="2"/>
              <a:buChar char="q"/>
            </a:pPr>
            <a:r>
              <a:rPr lang="zh-CN" altLang="en-US" sz="3000" b="1">
                <a:solidFill>
                  <a:srgbClr val="00B0F0"/>
                </a:solidFill>
                <a:latin typeface="Times New Roman" panose="02020603050405020304" pitchFamily="18" charset="0"/>
                <a:cs typeface="Times New Roman" panose="02020603050405020304" pitchFamily="18" charset="0"/>
              </a:rPr>
              <a:t> </a:t>
            </a:r>
            <a:r>
              <a:rPr lang="en-US" sz="3000" b="1">
                <a:solidFill>
                  <a:srgbClr val="00B0F0"/>
                </a:solidFill>
                <a:latin typeface="Times New Roman" panose="02020603050405020304" pitchFamily="18" charset="0"/>
                <a:cs typeface="Times New Roman" panose="02020603050405020304" pitchFamily="18" charset="0"/>
              </a:rPr>
              <a:t>Q&amp;A                                                                                  </a:t>
            </a:r>
          </a:p>
          <a:p>
            <a:endParaRPr lang="en-GB">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19547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EA8BA-BBCE-4A49-B8A0-2250FF6D3B06}"/>
              </a:ext>
            </a:extLst>
          </p:cNvPr>
          <p:cNvSpPr>
            <a:spLocks noGrp="1"/>
          </p:cNvSpPr>
          <p:nvPr>
            <p:ph type="ctrTitle"/>
          </p:nvPr>
        </p:nvSpPr>
        <p:spPr>
          <a:xfrm>
            <a:off x="1689463" y="0"/>
            <a:ext cx="9144000" cy="1403861"/>
          </a:xfrm>
        </p:spPr>
        <p:txBody>
          <a:bodyPr>
            <a:noAutofit/>
          </a:bodyPr>
          <a:lstStyle/>
          <a:p>
            <a:r>
              <a:rPr lang="en-US" sz="2800" b="1">
                <a:solidFill>
                  <a:srgbClr val="0070C0"/>
                </a:solidFill>
                <a:latin typeface="Times New Roman" panose="02020603050405020304" pitchFamily="18" charset="0"/>
                <a:cs typeface="Times New Roman" panose="02020603050405020304" pitchFamily="18" charset="0"/>
              </a:rPr>
              <a:t>The United Nations Secretariat - Area of Operation</a:t>
            </a:r>
            <a:br>
              <a:rPr lang="en-US" sz="2800" b="1">
                <a:solidFill>
                  <a:srgbClr val="0070C0"/>
                </a:solidFill>
                <a:latin typeface="Times New Roman" panose="02020603050405020304" pitchFamily="18" charset="0"/>
                <a:cs typeface="Times New Roman" panose="02020603050405020304" pitchFamily="18" charset="0"/>
              </a:rPr>
            </a:br>
            <a:endParaRPr lang="en-GB" sz="2800" b="1">
              <a:solidFill>
                <a:srgbClr val="0070C0"/>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307D507E-DEF4-44F1-8985-718FF993510C}"/>
              </a:ext>
            </a:extLst>
          </p:cNvPr>
          <p:cNvPicPr>
            <a:picLocks noChangeAspect="1"/>
          </p:cNvPicPr>
          <p:nvPr/>
        </p:nvPicPr>
        <p:blipFill>
          <a:blip r:embed="rId3"/>
          <a:stretch>
            <a:fillRect/>
          </a:stretch>
        </p:blipFill>
        <p:spPr>
          <a:xfrm>
            <a:off x="201479" y="2107768"/>
            <a:ext cx="11422250" cy="4200508"/>
          </a:xfrm>
          <a:prstGeom prst="rect">
            <a:avLst/>
          </a:prstGeom>
        </p:spPr>
      </p:pic>
      <p:pic>
        <p:nvPicPr>
          <p:cNvPr id="6" name="Picture 5" descr="A picture containing text&#10;&#10;Description automatically generated">
            <a:extLst>
              <a:ext uri="{FF2B5EF4-FFF2-40B4-BE49-F238E27FC236}">
                <a16:creationId xmlns:a16="http://schemas.microsoft.com/office/drawing/2014/main" id="{7CE9C2AD-C5B0-4813-81A6-A1871A08791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76160"/>
            <a:ext cx="1983180" cy="1181839"/>
          </a:xfrm>
          <a:prstGeom prst="rect">
            <a:avLst/>
          </a:prstGeom>
        </p:spPr>
      </p:pic>
      <p:pic>
        <p:nvPicPr>
          <p:cNvPr id="12" name="Picture 11">
            <a:extLst>
              <a:ext uri="{FF2B5EF4-FFF2-40B4-BE49-F238E27FC236}">
                <a16:creationId xmlns:a16="http://schemas.microsoft.com/office/drawing/2014/main" id="{1DD1C7FA-DCBC-49D9-A715-82144ACBF071}"/>
              </a:ext>
            </a:extLst>
          </p:cNvPr>
          <p:cNvPicPr>
            <a:picLocks noChangeAspect="1"/>
          </p:cNvPicPr>
          <p:nvPr/>
        </p:nvPicPr>
        <p:blipFill>
          <a:blip r:embed="rId5"/>
          <a:stretch>
            <a:fillRect/>
          </a:stretch>
        </p:blipFill>
        <p:spPr>
          <a:xfrm>
            <a:off x="3059428" y="5735408"/>
            <a:ext cx="5706351" cy="841321"/>
          </a:xfrm>
          <a:prstGeom prst="rect">
            <a:avLst/>
          </a:prstGeom>
        </p:spPr>
      </p:pic>
    </p:spTree>
    <p:extLst>
      <p:ext uri="{BB962C8B-B14F-4D97-AF65-F5344CB8AC3E}">
        <p14:creationId xmlns:p14="http://schemas.microsoft.com/office/powerpoint/2010/main" val="113982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09B03-DEFE-4A0A-BAEB-C9281B92BDC7}"/>
              </a:ext>
            </a:extLst>
          </p:cNvPr>
          <p:cNvSpPr>
            <a:spLocks noGrp="1"/>
          </p:cNvSpPr>
          <p:nvPr>
            <p:ph type="ctrTitle"/>
          </p:nvPr>
        </p:nvSpPr>
        <p:spPr>
          <a:xfrm>
            <a:off x="1524000" y="472383"/>
            <a:ext cx="9144000" cy="558140"/>
          </a:xfrm>
        </p:spPr>
        <p:txBody>
          <a:bodyPr>
            <a:normAutofit/>
          </a:bodyPr>
          <a:lstStyle/>
          <a:p>
            <a:r>
              <a:rPr lang="en-US" sz="2800" b="1">
                <a:solidFill>
                  <a:srgbClr val="0070C0"/>
                </a:solidFill>
                <a:latin typeface="Times New Roman" panose="02020603050405020304" pitchFamily="18" charset="0"/>
                <a:cs typeface="Times New Roman" panose="02020603050405020304" pitchFamily="18" charset="0"/>
              </a:rPr>
              <a:t>UNPD Procurement Volume 2013 to 2019</a:t>
            </a:r>
            <a:endParaRPr lang="en-GB" sz="2800">
              <a:solidFill>
                <a:srgbClr val="0070C0"/>
              </a:solidFill>
              <a:latin typeface="Times New Roman" panose="02020603050405020304" pitchFamily="18" charset="0"/>
              <a:cs typeface="Times New Roman" panose="02020603050405020304" pitchFamily="18" charset="0"/>
            </a:endParaRPr>
          </a:p>
        </p:txBody>
      </p:sp>
      <p:graphicFrame>
        <p:nvGraphicFramePr>
          <p:cNvPr id="6" name="Content Placeholder 8">
            <a:extLst>
              <a:ext uri="{FF2B5EF4-FFF2-40B4-BE49-F238E27FC236}">
                <a16:creationId xmlns:a16="http://schemas.microsoft.com/office/drawing/2014/main" id="{8D95A938-996A-41DE-94C7-2B3867F6CD79}"/>
              </a:ext>
            </a:extLst>
          </p:cNvPr>
          <p:cNvGraphicFramePr>
            <a:graphicFrameLocks/>
          </p:cNvGraphicFramePr>
          <p:nvPr>
            <p:extLst>
              <p:ext uri="{D42A27DB-BD31-4B8C-83A1-F6EECF244321}">
                <p14:modId xmlns:p14="http://schemas.microsoft.com/office/powerpoint/2010/main" val="2181445569"/>
              </p:ext>
            </p:extLst>
          </p:nvPr>
        </p:nvGraphicFramePr>
        <p:xfrm>
          <a:off x="1163782" y="1769423"/>
          <a:ext cx="10640290" cy="4867120"/>
        </p:xfrm>
        <a:graphic>
          <a:graphicData uri="http://schemas.openxmlformats.org/drawingml/2006/chart">
            <c:chart xmlns:c="http://schemas.openxmlformats.org/drawingml/2006/chart" xmlns:r="http://schemas.openxmlformats.org/officeDocument/2006/relationships" r:id="rId2"/>
          </a:graphicData>
        </a:graphic>
      </p:graphicFrame>
      <p:pic>
        <p:nvPicPr>
          <p:cNvPr id="8" name="Picture 7" descr="A picture containing text&#10;&#10;Description automatically generated">
            <a:extLst>
              <a:ext uri="{FF2B5EF4-FFF2-40B4-BE49-F238E27FC236}">
                <a16:creationId xmlns:a16="http://schemas.microsoft.com/office/drawing/2014/main" id="{4B0854A5-BDB3-400C-9AA6-7BD39FB97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588019" cy="1030523"/>
          </a:xfrm>
          <a:prstGeom prst="rect">
            <a:avLst/>
          </a:prstGeom>
        </p:spPr>
      </p:pic>
    </p:spTree>
    <p:extLst>
      <p:ext uri="{BB962C8B-B14F-4D97-AF65-F5344CB8AC3E}">
        <p14:creationId xmlns:p14="http://schemas.microsoft.com/office/powerpoint/2010/main" val="2103159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7CB19-2D7A-4D1E-8F5B-1FA0064C2126}"/>
              </a:ext>
            </a:extLst>
          </p:cNvPr>
          <p:cNvSpPr>
            <a:spLocks noGrp="1"/>
          </p:cNvSpPr>
          <p:nvPr>
            <p:ph type="ctrTitle"/>
          </p:nvPr>
        </p:nvSpPr>
        <p:spPr>
          <a:xfrm>
            <a:off x="1524000" y="448594"/>
            <a:ext cx="9144000" cy="546265"/>
          </a:xfrm>
        </p:spPr>
        <p:txBody>
          <a:bodyPr>
            <a:normAutofit/>
          </a:bodyPr>
          <a:lstStyle/>
          <a:p>
            <a:r>
              <a:rPr lang="en-US" sz="2800" b="1">
                <a:solidFill>
                  <a:srgbClr val="0070C0"/>
                </a:solidFill>
                <a:latin typeface="Times New Roman" panose="02020603050405020304" pitchFamily="18" charset="0"/>
                <a:cs typeface="Times New Roman" panose="02020603050405020304" pitchFamily="18" charset="0"/>
              </a:rPr>
              <a:t>UNPD Procurement by Major Commodity 2019</a:t>
            </a:r>
            <a:endParaRPr lang="en-GB" sz="2800">
              <a:solidFill>
                <a:srgbClr val="0070C0"/>
              </a:solidFill>
              <a:latin typeface="Times New Roman" panose="02020603050405020304" pitchFamily="18" charset="0"/>
              <a:cs typeface="Times New Roman" panose="02020603050405020304" pitchFamily="18" charset="0"/>
            </a:endParaRPr>
          </a:p>
        </p:txBody>
      </p:sp>
      <p:pic>
        <p:nvPicPr>
          <p:cNvPr id="5" name="Picture 4" descr="A picture containing text&#10;&#10;Description automatically generated">
            <a:extLst>
              <a:ext uri="{FF2B5EF4-FFF2-40B4-BE49-F238E27FC236}">
                <a16:creationId xmlns:a16="http://schemas.microsoft.com/office/drawing/2014/main" id="{E59F0E20-0032-4B6A-BD6D-7F9AD55576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1162050"/>
          </a:xfrm>
          <a:prstGeom prst="rect">
            <a:avLst/>
          </a:prstGeom>
        </p:spPr>
      </p:pic>
      <p:graphicFrame>
        <p:nvGraphicFramePr>
          <p:cNvPr id="6" name="Chart 3">
            <a:extLst>
              <a:ext uri="{FF2B5EF4-FFF2-40B4-BE49-F238E27FC236}">
                <a16:creationId xmlns:a16="http://schemas.microsoft.com/office/drawing/2014/main" id="{0F28672C-8030-45AC-A5E6-643538B0AC20}"/>
              </a:ext>
            </a:extLst>
          </p:cNvPr>
          <p:cNvGraphicFramePr>
            <a:graphicFrameLocks/>
          </p:cNvGraphicFramePr>
          <p:nvPr>
            <p:extLst>
              <p:ext uri="{D42A27DB-BD31-4B8C-83A1-F6EECF244321}">
                <p14:modId xmlns:p14="http://schemas.microsoft.com/office/powerpoint/2010/main" val="2505050278"/>
              </p:ext>
            </p:extLst>
          </p:nvPr>
        </p:nvGraphicFramePr>
        <p:xfrm>
          <a:off x="712519" y="1373933"/>
          <a:ext cx="10272156" cy="52554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725566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9F23-8277-46C8-A2FB-E57239DE77FD}"/>
              </a:ext>
            </a:extLst>
          </p:cNvPr>
          <p:cNvSpPr>
            <a:spLocks noGrp="1"/>
          </p:cNvSpPr>
          <p:nvPr>
            <p:ph type="ctrTitle"/>
          </p:nvPr>
        </p:nvSpPr>
        <p:spPr>
          <a:xfrm>
            <a:off x="2770106" y="190161"/>
            <a:ext cx="7230614" cy="849086"/>
          </a:xfrm>
        </p:spPr>
        <p:txBody>
          <a:bodyPr>
            <a:noAutofit/>
          </a:bodyPr>
          <a:lstStyle/>
          <a:p>
            <a:r>
              <a:rPr lang="en-US" sz="2800" b="1">
                <a:solidFill>
                  <a:srgbClr val="0070C0"/>
                </a:solidFill>
                <a:latin typeface="Times New Roman" panose="02020603050405020304" pitchFamily="18" charset="0"/>
                <a:cs typeface="Times New Roman" panose="02020603050405020304" pitchFamily="18" charset="0"/>
              </a:rPr>
              <a:t>Procurement Volume by Italian Supplier</a:t>
            </a:r>
            <a:endParaRPr lang="en-GB" sz="2800" b="1">
              <a:solidFill>
                <a:srgbClr val="0070C0"/>
              </a:solidFill>
              <a:latin typeface="Times New Roman" panose="02020603050405020304" pitchFamily="18" charset="0"/>
              <a:cs typeface="Times New Roman" panose="02020603050405020304" pitchFamily="18" charset="0"/>
            </a:endParaRPr>
          </a:p>
        </p:txBody>
      </p:sp>
      <p:pic>
        <p:nvPicPr>
          <p:cNvPr id="7" name="Picture 6" descr="A picture containing text&#10;&#10;Description automatically generated">
            <a:extLst>
              <a:ext uri="{FF2B5EF4-FFF2-40B4-BE49-F238E27FC236}">
                <a16:creationId xmlns:a16="http://schemas.microsoft.com/office/drawing/2014/main" id="{E148B0B0-5C13-41D7-8241-D990F0E9E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5950"/>
            <a:ext cx="1790700" cy="1162050"/>
          </a:xfrm>
          <a:prstGeom prst="rect">
            <a:avLst/>
          </a:prstGeom>
        </p:spPr>
      </p:pic>
      <p:sp>
        <p:nvSpPr>
          <p:cNvPr id="4" name="TextBox 3">
            <a:extLst>
              <a:ext uri="{FF2B5EF4-FFF2-40B4-BE49-F238E27FC236}">
                <a16:creationId xmlns:a16="http://schemas.microsoft.com/office/drawing/2014/main" id="{3FFCE40E-F7BF-470F-81E7-5911CB27CCB0}"/>
              </a:ext>
            </a:extLst>
          </p:cNvPr>
          <p:cNvSpPr txBox="1"/>
          <p:nvPr/>
        </p:nvSpPr>
        <p:spPr>
          <a:xfrm>
            <a:off x="2538663" y="6466949"/>
            <a:ext cx="5716501" cy="276999"/>
          </a:xfrm>
          <a:prstGeom prst="rect">
            <a:avLst/>
          </a:prstGeom>
          <a:noFill/>
        </p:spPr>
        <p:txBody>
          <a:bodyPr wrap="none" rtlCol="0">
            <a:spAutoFit/>
          </a:bodyPr>
          <a:lstStyle/>
          <a:p>
            <a:r>
              <a:rPr lang="en-GB" sz="1200"/>
              <a:t>Ref: https://www.ungm.org/Shared/KnowledgeCenter/Pages/asr_data_country</a:t>
            </a:r>
          </a:p>
        </p:txBody>
      </p:sp>
      <p:pic>
        <p:nvPicPr>
          <p:cNvPr id="5" name="Picture 4">
            <a:extLst>
              <a:ext uri="{FF2B5EF4-FFF2-40B4-BE49-F238E27FC236}">
                <a16:creationId xmlns:a16="http://schemas.microsoft.com/office/drawing/2014/main" id="{8A5AEEF9-5AC1-4F71-B571-C36314FCD84C}"/>
              </a:ext>
            </a:extLst>
          </p:cNvPr>
          <p:cNvPicPr>
            <a:picLocks noChangeAspect="1"/>
          </p:cNvPicPr>
          <p:nvPr/>
        </p:nvPicPr>
        <p:blipFill>
          <a:blip r:embed="rId3"/>
          <a:stretch>
            <a:fillRect/>
          </a:stretch>
        </p:blipFill>
        <p:spPr>
          <a:xfrm>
            <a:off x="2770106" y="1181125"/>
            <a:ext cx="7841660" cy="5143946"/>
          </a:xfrm>
          <a:prstGeom prst="rect">
            <a:avLst/>
          </a:prstGeom>
        </p:spPr>
      </p:pic>
    </p:spTree>
    <p:extLst>
      <p:ext uri="{BB962C8B-B14F-4D97-AF65-F5344CB8AC3E}">
        <p14:creationId xmlns:p14="http://schemas.microsoft.com/office/powerpoint/2010/main" val="122790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D9F23-8277-46C8-A2FB-E57239DE77FD}"/>
              </a:ext>
            </a:extLst>
          </p:cNvPr>
          <p:cNvSpPr>
            <a:spLocks noGrp="1"/>
          </p:cNvSpPr>
          <p:nvPr>
            <p:ph type="ctrTitle"/>
          </p:nvPr>
        </p:nvSpPr>
        <p:spPr>
          <a:xfrm>
            <a:off x="2770106" y="190161"/>
            <a:ext cx="7230614" cy="849086"/>
          </a:xfrm>
        </p:spPr>
        <p:txBody>
          <a:bodyPr>
            <a:noAutofit/>
          </a:bodyPr>
          <a:lstStyle/>
          <a:p>
            <a:r>
              <a:rPr lang="en-US" sz="2800" b="1">
                <a:solidFill>
                  <a:srgbClr val="0070C0"/>
                </a:solidFill>
                <a:latin typeface="Times New Roman" panose="02020603050405020304" pitchFamily="18" charset="0"/>
                <a:cs typeface="Times New Roman" panose="02020603050405020304" pitchFamily="18" charset="0"/>
              </a:rPr>
              <a:t>UNOV Procurement Volume</a:t>
            </a:r>
            <a:endParaRPr lang="en-GB" sz="2800" b="1">
              <a:solidFill>
                <a:srgbClr val="0070C0"/>
              </a:solidFill>
              <a:latin typeface="Times New Roman" panose="02020603050405020304" pitchFamily="18" charset="0"/>
              <a:cs typeface="Times New Roman" panose="02020603050405020304" pitchFamily="18" charset="0"/>
            </a:endParaRPr>
          </a:p>
        </p:txBody>
      </p:sp>
      <p:pic>
        <p:nvPicPr>
          <p:cNvPr id="7" name="Picture 6" descr="A picture containing text&#10;&#10;Description automatically generated">
            <a:extLst>
              <a:ext uri="{FF2B5EF4-FFF2-40B4-BE49-F238E27FC236}">
                <a16:creationId xmlns:a16="http://schemas.microsoft.com/office/drawing/2014/main" id="{E148B0B0-5C13-41D7-8241-D990F0E9ED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5950"/>
            <a:ext cx="1790700" cy="1162050"/>
          </a:xfrm>
          <a:prstGeom prst="rect">
            <a:avLst/>
          </a:prstGeom>
        </p:spPr>
      </p:pic>
      <p:pic>
        <p:nvPicPr>
          <p:cNvPr id="3" name="Picture 2">
            <a:extLst>
              <a:ext uri="{FF2B5EF4-FFF2-40B4-BE49-F238E27FC236}">
                <a16:creationId xmlns:a16="http://schemas.microsoft.com/office/drawing/2014/main" id="{0E65BDD8-B7C8-4B75-A39B-09434D500FA7}"/>
              </a:ext>
            </a:extLst>
          </p:cNvPr>
          <p:cNvPicPr>
            <a:picLocks noChangeAspect="1"/>
          </p:cNvPicPr>
          <p:nvPr/>
        </p:nvPicPr>
        <p:blipFill>
          <a:blip r:embed="rId3"/>
          <a:stretch>
            <a:fillRect/>
          </a:stretch>
        </p:blipFill>
        <p:spPr>
          <a:xfrm>
            <a:off x="2770106" y="1140398"/>
            <a:ext cx="7730983" cy="5136577"/>
          </a:xfrm>
          <a:prstGeom prst="rect">
            <a:avLst/>
          </a:prstGeom>
        </p:spPr>
      </p:pic>
      <p:sp>
        <p:nvSpPr>
          <p:cNvPr id="4" name="TextBox 3">
            <a:extLst>
              <a:ext uri="{FF2B5EF4-FFF2-40B4-BE49-F238E27FC236}">
                <a16:creationId xmlns:a16="http://schemas.microsoft.com/office/drawing/2014/main" id="{3FFCE40E-F7BF-470F-81E7-5911CB27CCB0}"/>
              </a:ext>
            </a:extLst>
          </p:cNvPr>
          <p:cNvSpPr txBox="1"/>
          <p:nvPr/>
        </p:nvSpPr>
        <p:spPr>
          <a:xfrm>
            <a:off x="2538663" y="6466949"/>
            <a:ext cx="6060121" cy="276999"/>
          </a:xfrm>
          <a:prstGeom prst="rect">
            <a:avLst/>
          </a:prstGeom>
          <a:noFill/>
        </p:spPr>
        <p:txBody>
          <a:bodyPr wrap="none" rtlCol="0">
            <a:spAutoFit/>
          </a:bodyPr>
          <a:lstStyle/>
          <a:p>
            <a:r>
              <a:rPr lang="en-GB" sz="1200"/>
              <a:t>Ref: https://www.ungm.org/Shared/KnowledgeCenter/Pages/asr_data_organization</a:t>
            </a:r>
          </a:p>
        </p:txBody>
      </p:sp>
    </p:spTree>
    <p:extLst>
      <p:ext uri="{BB962C8B-B14F-4D97-AF65-F5344CB8AC3E}">
        <p14:creationId xmlns:p14="http://schemas.microsoft.com/office/powerpoint/2010/main" val="1479359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944B9-8F79-40AA-AEF8-24E9E387D879}"/>
              </a:ext>
            </a:extLst>
          </p:cNvPr>
          <p:cNvSpPr>
            <a:spLocks noGrp="1"/>
          </p:cNvSpPr>
          <p:nvPr>
            <p:ph type="ctrTitle"/>
          </p:nvPr>
        </p:nvSpPr>
        <p:spPr>
          <a:xfrm>
            <a:off x="1524000" y="688770"/>
            <a:ext cx="9144000" cy="427512"/>
          </a:xfrm>
        </p:spPr>
        <p:txBody>
          <a:bodyPr>
            <a:noAutofit/>
          </a:bodyPr>
          <a:lstStyle/>
          <a:p>
            <a:r>
              <a:rPr lang="en-GB" sz="2800" b="1">
                <a:solidFill>
                  <a:srgbClr val="0070C0"/>
                </a:solidFill>
                <a:latin typeface="Times New Roman" panose="02020603050405020304" pitchFamily="18" charset="0"/>
                <a:cs typeface="Times New Roman" panose="02020603050405020304" pitchFamily="18" charset="0"/>
              </a:rPr>
              <a:t>UN Procurement Principles</a:t>
            </a:r>
          </a:p>
        </p:txBody>
      </p:sp>
      <p:sp>
        <p:nvSpPr>
          <p:cNvPr id="3" name="Subtitle 2">
            <a:extLst>
              <a:ext uri="{FF2B5EF4-FFF2-40B4-BE49-F238E27FC236}">
                <a16:creationId xmlns:a16="http://schemas.microsoft.com/office/drawing/2014/main" id="{0F698CA0-A07D-4C4D-8512-1CD35288CDF7}"/>
              </a:ext>
            </a:extLst>
          </p:cNvPr>
          <p:cNvSpPr>
            <a:spLocks noGrp="1"/>
          </p:cNvSpPr>
          <p:nvPr>
            <p:ph type="subTitle" idx="1"/>
          </p:nvPr>
        </p:nvSpPr>
        <p:spPr>
          <a:xfrm>
            <a:off x="1790700" y="1615042"/>
            <a:ext cx="8877300" cy="5242957"/>
          </a:xfrm>
        </p:spPr>
        <p:txBody>
          <a:bodyPr/>
          <a:lstStyle/>
          <a:p>
            <a:pPr lvl="0" algn="l" defTabSz="975482">
              <a:lnSpc>
                <a:spcPct val="100000"/>
              </a:lnSpc>
              <a:spcBef>
                <a:spcPts val="0"/>
              </a:spcBef>
            </a:pPr>
            <a:r>
              <a:rPr lang="en-US" sz="2000">
                <a:solidFill>
                  <a:srgbClr val="80878A">
                    <a:lumMod val="50000"/>
                  </a:srgbClr>
                </a:solidFill>
                <a:latin typeface="Arial"/>
              </a:rPr>
              <a:t>Procurement activities of the UN system are based on the following principles:</a:t>
            </a:r>
          </a:p>
          <a:p>
            <a:pPr lvl="0" algn="l" defTabSz="975482">
              <a:lnSpc>
                <a:spcPct val="100000"/>
              </a:lnSpc>
              <a:spcBef>
                <a:spcPts val="0"/>
              </a:spcBef>
            </a:pPr>
            <a:endParaRPr lang="en-US" sz="2000">
              <a:solidFill>
                <a:srgbClr val="80878A">
                  <a:lumMod val="50000"/>
                </a:srgbClr>
              </a:solidFill>
              <a:latin typeface="Arial"/>
            </a:endParaRPr>
          </a:p>
          <a:p>
            <a:pPr marL="830641" lvl="1" indent="-342900" algn="l" defTabSz="975482">
              <a:lnSpc>
                <a:spcPct val="100000"/>
              </a:lnSpc>
              <a:spcBef>
                <a:spcPts val="0"/>
              </a:spcBef>
              <a:buClr>
                <a:srgbClr val="3CBBED"/>
              </a:buClr>
              <a:buFont typeface="Wingdings" panose="05000000000000000000" pitchFamily="2" charset="2"/>
              <a:buChar char="q"/>
            </a:pPr>
            <a:r>
              <a:rPr lang="en-US">
                <a:solidFill>
                  <a:srgbClr val="80878A">
                    <a:lumMod val="50000"/>
                  </a:srgbClr>
                </a:solidFill>
                <a:latin typeface="Arial"/>
              </a:rPr>
              <a:t>The objectives/needs of the UN Organization</a:t>
            </a:r>
          </a:p>
          <a:p>
            <a:pPr marL="487741" lvl="1" algn="l" defTabSz="975482">
              <a:lnSpc>
                <a:spcPct val="100000"/>
              </a:lnSpc>
              <a:spcBef>
                <a:spcPts val="0"/>
              </a:spcBef>
            </a:pPr>
            <a:endParaRPr lang="en-US">
              <a:solidFill>
                <a:srgbClr val="80878A">
                  <a:lumMod val="50000"/>
                </a:srgbClr>
              </a:solidFill>
              <a:latin typeface="Arial"/>
            </a:endParaRPr>
          </a:p>
          <a:p>
            <a:pPr marL="830641" lvl="1" indent="-342900" algn="l" defTabSz="975482">
              <a:lnSpc>
                <a:spcPct val="100000"/>
              </a:lnSpc>
              <a:spcBef>
                <a:spcPts val="0"/>
              </a:spcBef>
              <a:buClr>
                <a:srgbClr val="3CBBED"/>
              </a:buClr>
              <a:buFont typeface="Wingdings" panose="05000000000000000000" pitchFamily="2" charset="2"/>
              <a:buChar char="q"/>
            </a:pPr>
            <a:r>
              <a:rPr lang="en-US">
                <a:solidFill>
                  <a:srgbClr val="80878A">
                    <a:lumMod val="50000"/>
                  </a:srgbClr>
                </a:solidFill>
                <a:latin typeface="Arial"/>
              </a:rPr>
              <a:t>Fairness, integrity &amp; transparency</a:t>
            </a:r>
          </a:p>
          <a:p>
            <a:pPr marL="487741" lvl="1" algn="l" defTabSz="975482">
              <a:lnSpc>
                <a:spcPct val="100000"/>
              </a:lnSpc>
              <a:spcBef>
                <a:spcPts val="0"/>
              </a:spcBef>
            </a:pPr>
            <a:endParaRPr lang="en-US">
              <a:solidFill>
                <a:srgbClr val="80878A">
                  <a:lumMod val="50000"/>
                </a:srgbClr>
              </a:solidFill>
              <a:latin typeface="Arial"/>
            </a:endParaRPr>
          </a:p>
          <a:p>
            <a:pPr marL="830641" lvl="1" indent="-342900" algn="l" defTabSz="975482">
              <a:lnSpc>
                <a:spcPct val="100000"/>
              </a:lnSpc>
              <a:spcBef>
                <a:spcPts val="0"/>
              </a:spcBef>
              <a:buClr>
                <a:srgbClr val="3CBBED"/>
              </a:buClr>
              <a:buFont typeface="Wingdings" panose="05000000000000000000" pitchFamily="2" charset="2"/>
              <a:buChar char="q"/>
            </a:pPr>
            <a:r>
              <a:rPr lang="en-US">
                <a:solidFill>
                  <a:srgbClr val="80878A">
                    <a:lumMod val="50000"/>
                  </a:srgbClr>
                </a:solidFill>
                <a:latin typeface="Arial"/>
              </a:rPr>
              <a:t>Effective international competition</a:t>
            </a:r>
          </a:p>
          <a:p>
            <a:pPr marL="487741" lvl="1" algn="l" defTabSz="975482">
              <a:lnSpc>
                <a:spcPct val="100000"/>
              </a:lnSpc>
              <a:spcBef>
                <a:spcPts val="0"/>
              </a:spcBef>
            </a:pPr>
            <a:endParaRPr lang="en-US">
              <a:solidFill>
                <a:srgbClr val="80878A">
                  <a:lumMod val="50000"/>
                </a:srgbClr>
              </a:solidFill>
              <a:latin typeface="Arial"/>
            </a:endParaRPr>
          </a:p>
          <a:p>
            <a:pPr marL="830641" lvl="1" indent="-342900" algn="l" defTabSz="975482">
              <a:lnSpc>
                <a:spcPct val="100000"/>
              </a:lnSpc>
              <a:spcBef>
                <a:spcPts val="0"/>
              </a:spcBef>
              <a:buClr>
                <a:srgbClr val="3CBBED"/>
              </a:buClr>
              <a:buFont typeface="Wingdings" panose="05000000000000000000" pitchFamily="2" charset="2"/>
              <a:buChar char="q"/>
            </a:pPr>
            <a:r>
              <a:rPr lang="en-US">
                <a:solidFill>
                  <a:srgbClr val="80878A">
                    <a:lumMod val="50000"/>
                  </a:srgbClr>
                </a:solidFill>
                <a:latin typeface="Arial"/>
              </a:rPr>
              <a:t>Best value for money</a:t>
            </a:r>
          </a:p>
          <a:p>
            <a:pPr lvl="0" algn="l" defTabSz="975482">
              <a:lnSpc>
                <a:spcPct val="100000"/>
              </a:lnSpc>
              <a:spcBef>
                <a:spcPts val="0"/>
              </a:spcBef>
            </a:pPr>
            <a:endParaRPr lang="en-US" sz="2000">
              <a:solidFill>
                <a:srgbClr val="80878A">
                  <a:lumMod val="50000"/>
                </a:srgbClr>
              </a:solidFill>
              <a:latin typeface="Arial"/>
            </a:endParaRPr>
          </a:p>
          <a:p>
            <a:pPr lvl="0" algn="l" defTabSz="975482">
              <a:lnSpc>
                <a:spcPct val="100000"/>
              </a:lnSpc>
              <a:spcBef>
                <a:spcPts val="0"/>
              </a:spcBef>
            </a:pPr>
            <a:r>
              <a:rPr lang="en-US" sz="2000">
                <a:solidFill>
                  <a:srgbClr val="80878A">
                    <a:lumMod val="50000"/>
                  </a:srgbClr>
                </a:solidFill>
                <a:latin typeface="Arial"/>
              </a:rPr>
              <a:t>These principles cover procurement stages from sourcing to execution of a procurement contract.</a:t>
            </a:r>
          </a:p>
          <a:p>
            <a:endParaRPr lang="en-GB"/>
          </a:p>
        </p:txBody>
      </p:sp>
      <p:pic>
        <p:nvPicPr>
          <p:cNvPr id="5" name="Picture 4" descr="A picture containing text&#10;&#10;Description automatically generated">
            <a:extLst>
              <a:ext uri="{FF2B5EF4-FFF2-40B4-BE49-F238E27FC236}">
                <a16:creationId xmlns:a16="http://schemas.microsoft.com/office/drawing/2014/main" id="{8981C829-225C-4E0F-A400-DE70D14F9C1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5950"/>
            <a:ext cx="1790700" cy="1162050"/>
          </a:xfrm>
          <a:prstGeom prst="rect">
            <a:avLst/>
          </a:prstGeom>
        </p:spPr>
      </p:pic>
    </p:spTree>
    <p:extLst>
      <p:ext uri="{BB962C8B-B14F-4D97-AF65-F5344CB8AC3E}">
        <p14:creationId xmlns:p14="http://schemas.microsoft.com/office/powerpoint/2010/main" val="3668040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4049F-46AD-44A0-BF54-A0D17EE15807}"/>
              </a:ext>
            </a:extLst>
          </p:cNvPr>
          <p:cNvSpPr>
            <a:spLocks noGrp="1"/>
          </p:cNvSpPr>
          <p:nvPr>
            <p:ph type="ctrTitle"/>
          </p:nvPr>
        </p:nvSpPr>
        <p:spPr>
          <a:xfrm>
            <a:off x="1524000" y="176398"/>
            <a:ext cx="9144000" cy="884567"/>
          </a:xfrm>
        </p:spPr>
        <p:txBody>
          <a:bodyPr>
            <a:normAutofit/>
          </a:bodyPr>
          <a:lstStyle/>
          <a:p>
            <a:pPr lvl="0" defTabSz="975482">
              <a:lnSpc>
                <a:spcPct val="100000"/>
              </a:lnSpc>
              <a:spcBef>
                <a:spcPts val="0"/>
              </a:spcBef>
            </a:pPr>
            <a:r>
              <a:rPr lang="en-US" sz="2800" b="1">
                <a:solidFill>
                  <a:srgbClr val="0070C0"/>
                </a:solidFill>
                <a:latin typeface="Times New Roman" panose="02020603050405020304" pitchFamily="18" charset="0"/>
                <a:ea typeface="+mn-ea"/>
                <a:cs typeface="Times New Roman" panose="02020603050405020304" pitchFamily="18" charset="0"/>
              </a:rPr>
              <a:t>Typical UN Procurement Workflow</a:t>
            </a:r>
            <a:endParaRPr lang="en-GB" sz="2800">
              <a:solidFill>
                <a:srgbClr val="0070C0"/>
              </a:solidFill>
            </a:endParaRPr>
          </a:p>
        </p:txBody>
      </p:sp>
      <p:sp>
        <p:nvSpPr>
          <p:cNvPr id="8" name="Rectangle 7">
            <a:extLst>
              <a:ext uri="{FF2B5EF4-FFF2-40B4-BE49-F238E27FC236}">
                <a16:creationId xmlns:a16="http://schemas.microsoft.com/office/drawing/2014/main" id="{6FA16425-2EF0-4703-A64C-57EA34092964}"/>
              </a:ext>
            </a:extLst>
          </p:cNvPr>
          <p:cNvSpPr/>
          <p:nvPr/>
        </p:nvSpPr>
        <p:spPr>
          <a:xfrm>
            <a:off x="1089545" y="1798510"/>
            <a:ext cx="1808176" cy="10673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b="1"/>
              <a:t>Procurement Planning</a:t>
            </a:r>
          </a:p>
        </p:txBody>
      </p:sp>
      <p:sp>
        <p:nvSpPr>
          <p:cNvPr id="9" name="Arrow: Right 8">
            <a:extLst>
              <a:ext uri="{FF2B5EF4-FFF2-40B4-BE49-F238E27FC236}">
                <a16:creationId xmlns:a16="http://schemas.microsoft.com/office/drawing/2014/main" id="{633256E6-405C-4CE0-88CF-4AC145F31698}"/>
              </a:ext>
            </a:extLst>
          </p:cNvPr>
          <p:cNvSpPr/>
          <p:nvPr/>
        </p:nvSpPr>
        <p:spPr>
          <a:xfrm>
            <a:off x="3010111" y="2056971"/>
            <a:ext cx="788401"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A845AC6-65E1-49E9-A866-B9D4E6108684}"/>
              </a:ext>
            </a:extLst>
          </p:cNvPr>
          <p:cNvSpPr/>
          <p:nvPr/>
        </p:nvSpPr>
        <p:spPr>
          <a:xfrm>
            <a:off x="3896566" y="1798510"/>
            <a:ext cx="1895423" cy="10673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Requirement Definition</a:t>
            </a:r>
          </a:p>
        </p:txBody>
      </p:sp>
      <p:sp>
        <p:nvSpPr>
          <p:cNvPr id="11" name="Rectangle 10">
            <a:extLst>
              <a:ext uri="{FF2B5EF4-FFF2-40B4-BE49-F238E27FC236}">
                <a16:creationId xmlns:a16="http://schemas.microsoft.com/office/drawing/2014/main" id="{3CD100A8-095B-463C-A141-99A50A39B9CF}"/>
              </a:ext>
            </a:extLst>
          </p:cNvPr>
          <p:cNvSpPr/>
          <p:nvPr/>
        </p:nvSpPr>
        <p:spPr>
          <a:xfrm>
            <a:off x="6782918" y="1843428"/>
            <a:ext cx="2208812" cy="100794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Market Research/ Advertisement</a:t>
            </a:r>
          </a:p>
        </p:txBody>
      </p:sp>
      <p:sp>
        <p:nvSpPr>
          <p:cNvPr id="12" name="Arrow: Right 11">
            <a:extLst>
              <a:ext uri="{FF2B5EF4-FFF2-40B4-BE49-F238E27FC236}">
                <a16:creationId xmlns:a16="http://schemas.microsoft.com/office/drawing/2014/main" id="{13D63200-5B02-4817-B389-01FB36D044E1}"/>
              </a:ext>
            </a:extLst>
          </p:cNvPr>
          <p:cNvSpPr/>
          <p:nvPr/>
        </p:nvSpPr>
        <p:spPr>
          <a:xfrm>
            <a:off x="5890043" y="2056971"/>
            <a:ext cx="780485"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Arrow: Down 12">
            <a:extLst>
              <a:ext uri="{FF2B5EF4-FFF2-40B4-BE49-F238E27FC236}">
                <a16:creationId xmlns:a16="http://schemas.microsoft.com/office/drawing/2014/main" id="{074B13CE-2358-444E-95C8-37393E92BB2E}"/>
              </a:ext>
            </a:extLst>
          </p:cNvPr>
          <p:cNvSpPr/>
          <p:nvPr/>
        </p:nvSpPr>
        <p:spPr>
          <a:xfrm rot="16200000">
            <a:off x="9252206" y="1963168"/>
            <a:ext cx="484632" cy="780803"/>
          </a:xfrm>
          <a:prstGeom prst="down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CBDFC54-07D1-426C-893B-04D385F74939}"/>
              </a:ext>
            </a:extLst>
          </p:cNvPr>
          <p:cNvSpPr/>
          <p:nvPr/>
        </p:nvSpPr>
        <p:spPr>
          <a:xfrm>
            <a:off x="10031679" y="3699018"/>
            <a:ext cx="1895423" cy="124720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Preparation &amp; Issuance of Solicitation Documents</a:t>
            </a:r>
          </a:p>
        </p:txBody>
      </p:sp>
      <p:sp>
        <p:nvSpPr>
          <p:cNvPr id="15" name="Arrow: Right 14">
            <a:extLst>
              <a:ext uri="{FF2B5EF4-FFF2-40B4-BE49-F238E27FC236}">
                <a16:creationId xmlns:a16="http://schemas.microsoft.com/office/drawing/2014/main" id="{AB41EDDD-8699-469A-8AB0-1547135B7066}"/>
              </a:ext>
            </a:extLst>
          </p:cNvPr>
          <p:cNvSpPr/>
          <p:nvPr/>
        </p:nvSpPr>
        <p:spPr>
          <a:xfrm rot="10800000">
            <a:off x="9179358" y="4106529"/>
            <a:ext cx="780804"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900663D-FC0C-4690-B35A-6617AF22C0AC}"/>
              </a:ext>
            </a:extLst>
          </p:cNvPr>
          <p:cNvSpPr/>
          <p:nvPr/>
        </p:nvSpPr>
        <p:spPr>
          <a:xfrm>
            <a:off x="6852752" y="3700158"/>
            <a:ext cx="2208811" cy="1246060"/>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Bidders Conference / Q&amp;A</a:t>
            </a:r>
          </a:p>
        </p:txBody>
      </p:sp>
      <p:sp>
        <p:nvSpPr>
          <p:cNvPr id="17" name="Arrow: Right 16">
            <a:extLst>
              <a:ext uri="{FF2B5EF4-FFF2-40B4-BE49-F238E27FC236}">
                <a16:creationId xmlns:a16="http://schemas.microsoft.com/office/drawing/2014/main" id="{137F59EC-95F7-4332-AAF5-B57AC2B2EB05}"/>
              </a:ext>
            </a:extLst>
          </p:cNvPr>
          <p:cNvSpPr/>
          <p:nvPr/>
        </p:nvSpPr>
        <p:spPr>
          <a:xfrm rot="10800000">
            <a:off x="5906124" y="4080872"/>
            <a:ext cx="780485"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D1BEB032-048F-4405-B1F8-1C5AA994C4C6}"/>
              </a:ext>
            </a:extLst>
          </p:cNvPr>
          <p:cNvSpPr/>
          <p:nvPr/>
        </p:nvSpPr>
        <p:spPr>
          <a:xfrm>
            <a:off x="3896566" y="3751476"/>
            <a:ext cx="1895424" cy="1194742"/>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Receipt and Opening of Offers</a:t>
            </a:r>
          </a:p>
        </p:txBody>
      </p:sp>
      <p:sp>
        <p:nvSpPr>
          <p:cNvPr id="19" name="Rectangle 18">
            <a:extLst>
              <a:ext uri="{FF2B5EF4-FFF2-40B4-BE49-F238E27FC236}">
                <a16:creationId xmlns:a16="http://schemas.microsoft.com/office/drawing/2014/main" id="{BC933469-4F54-4199-8803-725D37739488}"/>
              </a:ext>
            </a:extLst>
          </p:cNvPr>
          <p:cNvSpPr/>
          <p:nvPr/>
        </p:nvSpPr>
        <p:spPr>
          <a:xfrm>
            <a:off x="10031679" y="1843428"/>
            <a:ext cx="1895423" cy="1022418"/>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Selection of Procurement Strategy</a:t>
            </a:r>
          </a:p>
        </p:txBody>
      </p:sp>
      <p:sp>
        <p:nvSpPr>
          <p:cNvPr id="20" name="Arrow: Down 19">
            <a:extLst>
              <a:ext uri="{FF2B5EF4-FFF2-40B4-BE49-F238E27FC236}">
                <a16:creationId xmlns:a16="http://schemas.microsoft.com/office/drawing/2014/main" id="{53084671-F4FF-49DC-8A76-046020271BE2}"/>
              </a:ext>
            </a:extLst>
          </p:cNvPr>
          <p:cNvSpPr/>
          <p:nvPr/>
        </p:nvSpPr>
        <p:spPr>
          <a:xfrm>
            <a:off x="10750154" y="2943418"/>
            <a:ext cx="484632" cy="696369"/>
          </a:xfrm>
          <a:prstGeom prst="down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Arrow: Right 20">
            <a:extLst>
              <a:ext uri="{FF2B5EF4-FFF2-40B4-BE49-F238E27FC236}">
                <a16:creationId xmlns:a16="http://schemas.microsoft.com/office/drawing/2014/main" id="{773BFCEF-89E2-4C9D-AC4F-B4E614BFB7E6}"/>
              </a:ext>
            </a:extLst>
          </p:cNvPr>
          <p:cNvSpPr/>
          <p:nvPr/>
        </p:nvSpPr>
        <p:spPr>
          <a:xfrm rot="10800000">
            <a:off x="2970044" y="4106529"/>
            <a:ext cx="788401"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50E51A0-AAA8-4DB9-B730-5C057B3D4506}"/>
              </a:ext>
            </a:extLst>
          </p:cNvPr>
          <p:cNvSpPr/>
          <p:nvPr/>
        </p:nvSpPr>
        <p:spPr>
          <a:xfrm>
            <a:off x="1089545" y="3751475"/>
            <a:ext cx="1808176" cy="1194741"/>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Evaluations (Technical and Commercial)</a:t>
            </a:r>
          </a:p>
        </p:txBody>
      </p:sp>
      <p:sp>
        <p:nvSpPr>
          <p:cNvPr id="23" name="Arrow: Down 22">
            <a:extLst>
              <a:ext uri="{FF2B5EF4-FFF2-40B4-BE49-F238E27FC236}">
                <a16:creationId xmlns:a16="http://schemas.microsoft.com/office/drawing/2014/main" id="{82579D87-21A0-4431-9326-54A8CC6C7043}"/>
              </a:ext>
            </a:extLst>
          </p:cNvPr>
          <p:cNvSpPr/>
          <p:nvPr/>
        </p:nvSpPr>
        <p:spPr>
          <a:xfrm>
            <a:off x="1751317" y="5047851"/>
            <a:ext cx="484632" cy="522369"/>
          </a:xfrm>
          <a:prstGeom prst="downArrow">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0A06C26-1EF5-4FEA-9BD5-D5E815C80709}"/>
              </a:ext>
            </a:extLst>
          </p:cNvPr>
          <p:cNvSpPr/>
          <p:nvPr/>
        </p:nvSpPr>
        <p:spPr>
          <a:xfrm>
            <a:off x="1106284" y="5700084"/>
            <a:ext cx="1808175" cy="10673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Internal Review / Approval</a:t>
            </a:r>
          </a:p>
        </p:txBody>
      </p:sp>
      <p:sp>
        <p:nvSpPr>
          <p:cNvPr id="25" name="Arrow: Right 24">
            <a:extLst>
              <a:ext uri="{FF2B5EF4-FFF2-40B4-BE49-F238E27FC236}">
                <a16:creationId xmlns:a16="http://schemas.microsoft.com/office/drawing/2014/main" id="{DC23C5E8-FD45-4624-B538-D4D4417CA2DD}"/>
              </a:ext>
            </a:extLst>
          </p:cNvPr>
          <p:cNvSpPr/>
          <p:nvPr/>
        </p:nvSpPr>
        <p:spPr>
          <a:xfrm>
            <a:off x="3042530" y="6027293"/>
            <a:ext cx="788402"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4D196EA-73E5-415C-9A3E-15E72EFDCAA7}"/>
              </a:ext>
            </a:extLst>
          </p:cNvPr>
          <p:cNvSpPr/>
          <p:nvPr/>
        </p:nvSpPr>
        <p:spPr>
          <a:xfrm>
            <a:off x="3929877" y="5697626"/>
            <a:ext cx="1895422" cy="1067336"/>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Contract Award / Regret Letter</a:t>
            </a:r>
          </a:p>
        </p:txBody>
      </p:sp>
      <p:sp>
        <p:nvSpPr>
          <p:cNvPr id="27" name="Arrow: Right 26">
            <a:extLst>
              <a:ext uri="{FF2B5EF4-FFF2-40B4-BE49-F238E27FC236}">
                <a16:creationId xmlns:a16="http://schemas.microsoft.com/office/drawing/2014/main" id="{07D68A73-A7CF-4EC7-9173-6917EEB16C09}"/>
              </a:ext>
            </a:extLst>
          </p:cNvPr>
          <p:cNvSpPr/>
          <p:nvPr/>
        </p:nvSpPr>
        <p:spPr>
          <a:xfrm>
            <a:off x="5933319" y="6027293"/>
            <a:ext cx="746284" cy="484632"/>
          </a:xfrm>
          <a:prstGeom prst="rightArrow">
            <a:avLst/>
          </a:prstGeom>
          <a:solidFill>
            <a:schemeClr val="bg1">
              <a:lumMod val="65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5FF65AA-4701-4C23-BADD-C2B361AABFD9}"/>
              </a:ext>
            </a:extLst>
          </p:cNvPr>
          <p:cNvSpPr/>
          <p:nvPr/>
        </p:nvSpPr>
        <p:spPr>
          <a:xfrm>
            <a:off x="6787624" y="5700156"/>
            <a:ext cx="2204106" cy="1056671"/>
          </a:xfrm>
          <a:prstGeom prst="rect">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Debriefing</a:t>
            </a:r>
          </a:p>
        </p:txBody>
      </p:sp>
      <p:pic>
        <p:nvPicPr>
          <p:cNvPr id="30" name="Picture 29" descr="A picture containing text&#10;&#10;Description automatically generated">
            <a:extLst>
              <a:ext uri="{FF2B5EF4-FFF2-40B4-BE49-F238E27FC236}">
                <a16:creationId xmlns:a16="http://schemas.microsoft.com/office/drawing/2014/main" id="{2FE46C6D-DB46-4E6F-AE7A-E096201761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892"/>
            <a:ext cx="1790700" cy="1162050"/>
          </a:xfrm>
          <a:prstGeom prst="rect">
            <a:avLst/>
          </a:prstGeom>
        </p:spPr>
      </p:pic>
    </p:spTree>
    <p:extLst>
      <p:ext uri="{BB962C8B-B14F-4D97-AF65-F5344CB8AC3E}">
        <p14:creationId xmlns:p14="http://schemas.microsoft.com/office/powerpoint/2010/main" val="2412201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4BD91-1960-4AE8-B221-DD05D11E4394}"/>
              </a:ext>
            </a:extLst>
          </p:cNvPr>
          <p:cNvSpPr>
            <a:spLocks noGrp="1"/>
          </p:cNvSpPr>
          <p:nvPr>
            <p:ph type="ctrTitle"/>
          </p:nvPr>
        </p:nvSpPr>
        <p:spPr>
          <a:xfrm>
            <a:off x="1523999" y="269173"/>
            <a:ext cx="9144000" cy="748146"/>
          </a:xfrm>
        </p:spPr>
        <p:txBody>
          <a:bodyPr>
            <a:normAutofit/>
          </a:bodyPr>
          <a:lstStyle/>
          <a:p>
            <a:r>
              <a:rPr lang="en-US" sz="2800" b="1">
                <a:solidFill>
                  <a:srgbClr val="0070C0"/>
                </a:solidFill>
                <a:latin typeface="Times New Roman" panose="02020603050405020304" pitchFamily="18" charset="0"/>
                <a:cs typeface="Times New Roman" panose="02020603050405020304" pitchFamily="18" charset="0"/>
              </a:rPr>
              <a:t>Doing Business with the UN System</a:t>
            </a:r>
            <a:endParaRPr lang="en-GB" sz="2800">
              <a:solidFill>
                <a:srgbClr val="0070C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F6FF0A16-271F-4F9B-B141-849E63EA930A}"/>
              </a:ext>
            </a:extLst>
          </p:cNvPr>
          <p:cNvSpPr>
            <a:spLocks noGrp="1"/>
          </p:cNvSpPr>
          <p:nvPr>
            <p:ph type="subTitle" idx="1"/>
          </p:nvPr>
        </p:nvSpPr>
        <p:spPr>
          <a:xfrm>
            <a:off x="1523999" y="1971303"/>
            <a:ext cx="10208821" cy="3598223"/>
          </a:xfrm>
        </p:spPr>
        <p:txBody>
          <a:bodyPr/>
          <a:lstStyle/>
          <a:p>
            <a:pPr marL="342900" lvl="0" indent="-342900" algn="l" defTabSz="975482">
              <a:lnSpc>
                <a:spcPct val="180000"/>
              </a:lnSpc>
              <a:spcBef>
                <a:spcPts val="0"/>
              </a:spcBef>
              <a:buClr>
                <a:srgbClr val="3CBBED"/>
              </a:buClr>
              <a:buFont typeface="Wingdings" pitchFamily="2" charset="2"/>
              <a:buChar char="q"/>
            </a:pPr>
            <a:r>
              <a:rPr lang="en-US" sz="2000">
                <a:solidFill>
                  <a:srgbClr val="80878A">
                    <a:lumMod val="50000"/>
                  </a:srgbClr>
                </a:solidFill>
                <a:latin typeface="Arial"/>
              </a:rPr>
              <a:t>Registration on the United Nations Global Marketplace        </a:t>
            </a:r>
          </a:p>
          <a:p>
            <a:pPr marL="342900" lvl="0" indent="-342900" algn="l" defTabSz="975482">
              <a:lnSpc>
                <a:spcPct val="180000"/>
              </a:lnSpc>
              <a:spcBef>
                <a:spcPts val="0"/>
              </a:spcBef>
              <a:buClr>
                <a:srgbClr val="3CBBED"/>
              </a:buClr>
              <a:buFont typeface="Wingdings" pitchFamily="2" charset="2"/>
              <a:buChar char="q"/>
            </a:pPr>
            <a:r>
              <a:rPr lang="en-US" sz="2000">
                <a:solidFill>
                  <a:srgbClr val="80878A">
                    <a:lumMod val="50000"/>
                  </a:srgbClr>
                </a:solidFill>
                <a:latin typeface="Arial"/>
              </a:rPr>
              <a:t>Identify Relevant UN System Organizations and their Requirements</a:t>
            </a:r>
          </a:p>
          <a:p>
            <a:pPr marL="342900" lvl="0" indent="-342900" algn="l" defTabSz="975482">
              <a:lnSpc>
                <a:spcPct val="180000"/>
              </a:lnSpc>
              <a:spcBef>
                <a:spcPts val="0"/>
              </a:spcBef>
              <a:buClr>
                <a:srgbClr val="3CBBED"/>
              </a:buClr>
              <a:buFont typeface="Wingdings" pitchFamily="2" charset="2"/>
              <a:buChar char="q"/>
            </a:pPr>
            <a:r>
              <a:rPr lang="en-US" sz="2000">
                <a:solidFill>
                  <a:srgbClr val="80878A">
                    <a:lumMod val="50000"/>
                  </a:srgbClr>
                </a:solidFill>
                <a:latin typeface="Arial"/>
              </a:rPr>
              <a:t>United Nations Procurement Mobile App</a:t>
            </a:r>
          </a:p>
          <a:p>
            <a:pPr marL="342900" lvl="0" indent="-342900" algn="l" defTabSz="975482">
              <a:lnSpc>
                <a:spcPct val="180000"/>
              </a:lnSpc>
              <a:spcBef>
                <a:spcPts val="0"/>
              </a:spcBef>
              <a:buClr>
                <a:srgbClr val="3CBBED"/>
              </a:buClr>
              <a:buFont typeface="Wingdings" pitchFamily="2" charset="2"/>
              <a:buChar char="q"/>
            </a:pPr>
            <a:r>
              <a:rPr lang="en-US" sz="2000">
                <a:solidFill>
                  <a:srgbClr val="80878A">
                    <a:lumMod val="50000"/>
                  </a:srgbClr>
                </a:solidFill>
                <a:latin typeface="Arial"/>
              </a:rPr>
              <a:t>Frequently Asked Questions </a:t>
            </a:r>
          </a:p>
          <a:p>
            <a:endParaRPr lang="en-GB"/>
          </a:p>
        </p:txBody>
      </p:sp>
      <p:pic>
        <p:nvPicPr>
          <p:cNvPr id="7" name="Picture 6" descr="A picture containing text&#10;&#10;Description automatically generated">
            <a:extLst>
              <a:ext uri="{FF2B5EF4-FFF2-40B4-BE49-F238E27FC236}">
                <a16:creationId xmlns:a16="http://schemas.microsoft.com/office/drawing/2014/main" id="{92105505-DA7A-4101-BFC5-590E00625B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5950"/>
            <a:ext cx="1790700" cy="1162050"/>
          </a:xfrm>
          <a:prstGeom prst="rect">
            <a:avLst/>
          </a:prstGeom>
        </p:spPr>
      </p:pic>
    </p:spTree>
    <p:extLst>
      <p:ext uri="{BB962C8B-B14F-4D97-AF65-F5344CB8AC3E}">
        <p14:creationId xmlns:p14="http://schemas.microsoft.com/office/powerpoint/2010/main" val="5140489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A9D19-AE9B-4836-B3B2-8FAD97B47516}"/>
              </a:ext>
            </a:extLst>
          </p:cNvPr>
          <p:cNvSpPr>
            <a:spLocks noGrp="1"/>
          </p:cNvSpPr>
          <p:nvPr>
            <p:ph type="ctrTitle"/>
          </p:nvPr>
        </p:nvSpPr>
        <p:spPr>
          <a:xfrm>
            <a:off x="1654628" y="0"/>
            <a:ext cx="9144000" cy="1294411"/>
          </a:xfrm>
        </p:spPr>
        <p:txBody>
          <a:bodyPr>
            <a:noAutofit/>
          </a:bodyPr>
          <a:lstStyle/>
          <a:p>
            <a:r>
              <a:rPr lang="en-US" sz="2800" b="1">
                <a:solidFill>
                  <a:srgbClr val="0070C0"/>
                </a:solidFill>
                <a:latin typeface="Times New Roman" panose="02020603050405020304" pitchFamily="18" charset="0"/>
                <a:cs typeface="Times New Roman" panose="02020603050405020304" pitchFamily="18" charset="0"/>
              </a:rPr>
              <a:t>Registration on the </a:t>
            </a:r>
            <a:r>
              <a:rPr lang="en-US" sz="2800" b="1" u="sng">
                <a:solidFill>
                  <a:srgbClr val="0070C0"/>
                </a:solidFill>
                <a:latin typeface="Times New Roman" panose="02020603050405020304" pitchFamily="18" charset="0"/>
                <a:cs typeface="Times New Roman" panose="02020603050405020304" pitchFamily="18" charset="0"/>
              </a:rPr>
              <a:t>U</a:t>
            </a:r>
            <a:r>
              <a:rPr lang="en-US" sz="2800" b="1">
                <a:solidFill>
                  <a:srgbClr val="0070C0"/>
                </a:solidFill>
                <a:latin typeface="Times New Roman" panose="02020603050405020304" pitchFamily="18" charset="0"/>
                <a:cs typeface="Times New Roman" panose="02020603050405020304" pitchFamily="18" charset="0"/>
              </a:rPr>
              <a:t>nited </a:t>
            </a:r>
            <a:r>
              <a:rPr lang="en-US" sz="2800" b="1" u="sng">
                <a:solidFill>
                  <a:srgbClr val="0070C0"/>
                </a:solidFill>
                <a:latin typeface="Times New Roman" panose="02020603050405020304" pitchFamily="18" charset="0"/>
                <a:cs typeface="Times New Roman" panose="02020603050405020304" pitchFamily="18" charset="0"/>
              </a:rPr>
              <a:t>N</a:t>
            </a:r>
            <a:r>
              <a:rPr lang="en-US" sz="2800" b="1">
                <a:solidFill>
                  <a:srgbClr val="0070C0"/>
                </a:solidFill>
                <a:latin typeface="Times New Roman" panose="02020603050405020304" pitchFamily="18" charset="0"/>
                <a:cs typeface="Times New Roman" panose="02020603050405020304" pitchFamily="18" charset="0"/>
              </a:rPr>
              <a:t>ations </a:t>
            </a:r>
            <a:r>
              <a:rPr lang="en-US" sz="2800" b="1" u="sng">
                <a:solidFill>
                  <a:srgbClr val="0070C0"/>
                </a:solidFill>
                <a:latin typeface="Times New Roman" panose="02020603050405020304" pitchFamily="18" charset="0"/>
                <a:cs typeface="Times New Roman" panose="02020603050405020304" pitchFamily="18" charset="0"/>
              </a:rPr>
              <a:t>G</a:t>
            </a:r>
            <a:r>
              <a:rPr lang="en-US" sz="2800" b="1">
                <a:solidFill>
                  <a:srgbClr val="0070C0"/>
                </a:solidFill>
                <a:latin typeface="Times New Roman" panose="02020603050405020304" pitchFamily="18" charset="0"/>
                <a:cs typeface="Times New Roman" panose="02020603050405020304" pitchFamily="18" charset="0"/>
              </a:rPr>
              <a:t>lobal </a:t>
            </a:r>
            <a:r>
              <a:rPr lang="en-US" sz="2800" b="1" u="sng">
                <a:solidFill>
                  <a:srgbClr val="0070C0"/>
                </a:solidFill>
                <a:latin typeface="Times New Roman" panose="02020603050405020304" pitchFamily="18" charset="0"/>
                <a:cs typeface="Times New Roman" panose="02020603050405020304" pitchFamily="18" charset="0"/>
              </a:rPr>
              <a:t>M</a:t>
            </a:r>
            <a:r>
              <a:rPr lang="en-US" sz="2800" b="1">
                <a:solidFill>
                  <a:srgbClr val="0070C0"/>
                </a:solidFill>
                <a:latin typeface="Times New Roman" panose="02020603050405020304" pitchFamily="18" charset="0"/>
                <a:cs typeface="Times New Roman" panose="02020603050405020304" pitchFamily="18" charset="0"/>
              </a:rPr>
              <a:t>arketplace</a:t>
            </a:r>
            <a:r>
              <a:rPr lang="zh-CN" altLang="en-US" sz="2800" b="1">
                <a:solidFill>
                  <a:srgbClr val="0070C0"/>
                </a:solidFill>
                <a:latin typeface="Times New Roman" panose="02020603050405020304" pitchFamily="18" charset="0"/>
                <a:ea typeface="黑体" panose="02010609060101010101" pitchFamily="49" charset="-122"/>
                <a:cs typeface="Times New Roman" panose="02020603050405020304" pitchFamily="18" charset="0"/>
              </a:rPr>
              <a:t> </a:t>
            </a:r>
            <a:r>
              <a:rPr lang="en-US" altLang="zh-CN" sz="2800" b="1">
                <a:solidFill>
                  <a:srgbClr val="0070C0"/>
                </a:solidFill>
                <a:latin typeface="Times New Roman" panose="02020603050405020304" pitchFamily="18" charset="0"/>
                <a:ea typeface="黑体" panose="02010609060101010101" pitchFamily="49" charset="-122"/>
                <a:cs typeface="Times New Roman" panose="02020603050405020304" pitchFamily="18" charset="0"/>
              </a:rPr>
              <a:t>(UNGM)</a:t>
            </a:r>
            <a:endParaRPr lang="en-GB" sz="3200">
              <a:solidFill>
                <a:srgbClr val="0070C0"/>
              </a:solidFill>
              <a:latin typeface="Times New Roman" panose="02020603050405020304" pitchFamily="18" charset="0"/>
              <a:cs typeface="Times New Roman" panose="02020603050405020304" pitchFamily="18" charset="0"/>
            </a:endParaRPr>
          </a:p>
        </p:txBody>
      </p:sp>
      <p:sp>
        <p:nvSpPr>
          <p:cNvPr id="3" name="Subtitle 2">
            <a:extLst>
              <a:ext uri="{FF2B5EF4-FFF2-40B4-BE49-F238E27FC236}">
                <a16:creationId xmlns:a16="http://schemas.microsoft.com/office/drawing/2014/main" id="{D3BD1067-369E-4E45-BAA1-3E29169CD19C}"/>
              </a:ext>
            </a:extLst>
          </p:cNvPr>
          <p:cNvSpPr>
            <a:spLocks noGrp="1"/>
          </p:cNvSpPr>
          <p:nvPr>
            <p:ph type="subTitle" idx="1"/>
          </p:nvPr>
        </p:nvSpPr>
        <p:spPr>
          <a:xfrm>
            <a:off x="1524000" y="2185059"/>
            <a:ext cx="9971314" cy="4310743"/>
          </a:xfrm>
        </p:spPr>
        <p:txBody>
          <a:bodyPr/>
          <a:lstStyle/>
          <a:p>
            <a:pPr marL="233363" lvl="0" indent="-233363" algn="l" defTabSz="975482">
              <a:lnSpc>
                <a:spcPct val="114000"/>
              </a:lnSpc>
              <a:spcBef>
                <a:spcPts val="0"/>
              </a:spcBef>
              <a:buClr>
                <a:srgbClr val="3CBBED"/>
              </a:buClr>
              <a:buSzPct val="120000"/>
              <a:buFont typeface="Wingdings" panose="05000000000000000000" pitchFamily="2" charset="2"/>
              <a:buChar char="q"/>
            </a:pPr>
            <a:r>
              <a:rPr lang="en-US" sz="2000">
                <a:solidFill>
                  <a:srgbClr val="80878A">
                    <a:lumMod val="50000"/>
                  </a:srgbClr>
                </a:solidFill>
                <a:latin typeface="Arial"/>
              </a:rPr>
              <a:t>  UNGM is the UN global vendor portal.</a:t>
            </a:r>
          </a:p>
          <a:p>
            <a:pPr marL="233363" lvl="0" indent="-233363" algn="l" defTabSz="975482">
              <a:lnSpc>
                <a:spcPct val="114000"/>
              </a:lnSpc>
              <a:spcBef>
                <a:spcPts val="0"/>
              </a:spcBef>
              <a:buClr>
                <a:srgbClr val="3CBBED"/>
              </a:buClr>
              <a:buSzPct val="120000"/>
              <a:buFont typeface="Arial" panose="020B0604020202020204" pitchFamily="34" charset="0"/>
              <a:buChar char="•"/>
            </a:pPr>
            <a:endParaRPr lang="en-US" altLang="zh-CN" sz="2000">
              <a:solidFill>
                <a:srgbClr val="80878A">
                  <a:lumMod val="50000"/>
                </a:srgbClr>
              </a:solidFill>
              <a:latin typeface="Arial"/>
              <a:ea typeface="黑体" panose="02010609060101010101" pitchFamily="49" charset="-122"/>
            </a:endParaRPr>
          </a:p>
          <a:p>
            <a:pPr marL="233363" lvl="0" indent="-233363" algn="l" defTabSz="975482">
              <a:lnSpc>
                <a:spcPct val="114000"/>
              </a:lnSpc>
              <a:spcBef>
                <a:spcPts val="0"/>
              </a:spcBef>
              <a:buClr>
                <a:srgbClr val="3CBBED"/>
              </a:buClr>
              <a:buSzPct val="120000"/>
              <a:buFont typeface="Wingdings" panose="05000000000000000000" pitchFamily="2" charset="2"/>
              <a:buChar char="q"/>
            </a:pPr>
            <a:r>
              <a:rPr lang="en-US" sz="2000">
                <a:solidFill>
                  <a:srgbClr val="80878A">
                    <a:lumMod val="50000"/>
                  </a:srgbClr>
                </a:solidFill>
                <a:latin typeface="Arial"/>
              </a:rPr>
              <a:t>  Registration is mandatory for all Commercial Vendors.</a:t>
            </a:r>
          </a:p>
          <a:p>
            <a:pPr lvl="0" algn="l" defTabSz="975482">
              <a:lnSpc>
                <a:spcPct val="114000"/>
              </a:lnSpc>
              <a:spcBef>
                <a:spcPts val="0"/>
              </a:spcBef>
              <a:buClr>
                <a:srgbClr val="3CBBED"/>
              </a:buClr>
              <a:buSzPct val="120000"/>
            </a:pPr>
            <a:endParaRPr lang="en-US" altLang="zh-CN" sz="2000">
              <a:solidFill>
                <a:srgbClr val="80878A">
                  <a:lumMod val="50000"/>
                </a:srgbClr>
              </a:solidFill>
              <a:latin typeface="Arial"/>
              <a:ea typeface="黑体" panose="02010609060101010101" pitchFamily="49" charset="-122"/>
            </a:endParaRPr>
          </a:p>
          <a:p>
            <a:pPr marL="233363" lvl="0" indent="-233363" algn="l" defTabSz="975482">
              <a:lnSpc>
                <a:spcPct val="114000"/>
              </a:lnSpc>
              <a:spcBef>
                <a:spcPts val="0"/>
              </a:spcBef>
              <a:buClr>
                <a:srgbClr val="3CBBED"/>
              </a:buClr>
              <a:buSzPct val="120000"/>
              <a:buFont typeface="Wingdings" panose="05000000000000000000" pitchFamily="2" charset="2"/>
              <a:buChar char="q"/>
            </a:pPr>
            <a:r>
              <a:rPr lang="en-US" sz="2000">
                <a:solidFill>
                  <a:srgbClr val="80878A">
                    <a:lumMod val="50000"/>
                  </a:srgbClr>
                </a:solidFill>
                <a:latin typeface="Arial"/>
              </a:rPr>
              <a:t>  Vendors can introduce their products and services to many UN organizations,    countries and regions by only completing one registration form.</a:t>
            </a:r>
            <a:endParaRPr lang="en-US" altLang="ja-JP" sz="2000">
              <a:solidFill>
                <a:srgbClr val="80878A">
                  <a:lumMod val="50000"/>
                </a:srgbClr>
              </a:solidFill>
              <a:latin typeface="Arial"/>
              <a:ea typeface="SimHei" panose="02010609060101010101" pitchFamily="49" charset="-122"/>
            </a:endParaRPr>
          </a:p>
          <a:p>
            <a:pPr marL="233363" lvl="0" indent="-233363" algn="l" defTabSz="975482">
              <a:lnSpc>
                <a:spcPct val="114000"/>
              </a:lnSpc>
              <a:spcBef>
                <a:spcPts val="0"/>
              </a:spcBef>
              <a:buClr>
                <a:srgbClr val="3CBBED"/>
              </a:buClr>
              <a:buSzPct val="120000"/>
              <a:buFont typeface="Arial" panose="020B0604020202020204" pitchFamily="34" charset="0"/>
              <a:buChar char="•"/>
            </a:pPr>
            <a:endParaRPr lang="en-US" sz="2000">
              <a:solidFill>
                <a:srgbClr val="80878A">
                  <a:lumMod val="50000"/>
                </a:srgbClr>
              </a:solidFill>
              <a:latin typeface="Arial"/>
            </a:endParaRPr>
          </a:p>
          <a:p>
            <a:pPr marL="233363" lvl="0" indent="-233363" algn="l" defTabSz="975482">
              <a:lnSpc>
                <a:spcPct val="114000"/>
              </a:lnSpc>
              <a:spcBef>
                <a:spcPts val="0"/>
              </a:spcBef>
              <a:buClr>
                <a:srgbClr val="3CBBED"/>
              </a:buClr>
              <a:buSzPct val="120000"/>
              <a:buFont typeface="Wingdings" panose="05000000000000000000" pitchFamily="2" charset="2"/>
              <a:buChar char="q"/>
            </a:pPr>
            <a:r>
              <a:rPr lang="en-US" sz="2000">
                <a:solidFill>
                  <a:srgbClr val="80878A">
                    <a:lumMod val="50000"/>
                  </a:srgbClr>
                </a:solidFill>
                <a:latin typeface="Arial"/>
              </a:rPr>
              <a:t>  UNGM also enables vendors to keep abreast of upcoming tender notices. By subscribing to the Tender Alert Service, vendors can receive relevant business opportunities emailed directly. </a:t>
            </a:r>
          </a:p>
          <a:p>
            <a:pPr marL="233363" lvl="0" indent="-233363" algn="l" defTabSz="975482">
              <a:lnSpc>
                <a:spcPct val="114000"/>
              </a:lnSpc>
              <a:spcBef>
                <a:spcPts val="0"/>
              </a:spcBef>
              <a:buClr>
                <a:srgbClr val="3CBBED"/>
              </a:buClr>
              <a:buSzPct val="120000"/>
              <a:buFont typeface="Arial" panose="020B0604020202020204" pitchFamily="34" charset="0"/>
              <a:buChar char="•"/>
            </a:pPr>
            <a:endParaRPr lang="en-US" sz="2000">
              <a:solidFill>
                <a:srgbClr val="80878A">
                  <a:lumMod val="50000"/>
                </a:srgbClr>
              </a:solidFill>
              <a:latin typeface="Arial"/>
            </a:endParaRPr>
          </a:p>
          <a:p>
            <a:pPr marL="233363" lvl="0" indent="-233363" algn="l" defTabSz="975482">
              <a:lnSpc>
                <a:spcPct val="114000"/>
              </a:lnSpc>
              <a:spcBef>
                <a:spcPts val="0"/>
              </a:spcBef>
              <a:buClr>
                <a:srgbClr val="3CBBED"/>
              </a:buClr>
              <a:buSzPct val="120000"/>
              <a:buFont typeface="Wingdings" panose="05000000000000000000" pitchFamily="2" charset="2"/>
              <a:buChar char="q"/>
            </a:pPr>
            <a:r>
              <a:rPr lang="en-US" sz="2000">
                <a:solidFill>
                  <a:srgbClr val="80878A">
                    <a:lumMod val="50000"/>
                  </a:srgbClr>
                </a:solidFill>
                <a:latin typeface="Arial"/>
              </a:rPr>
              <a:t>  </a:t>
            </a:r>
            <a:r>
              <a:rPr lang="en-US" sz="2000" u="sng">
                <a:solidFill>
                  <a:srgbClr val="80878A">
                    <a:lumMod val="50000"/>
                  </a:srgbClr>
                </a:solidFill>
                <a:latin typeface="Arial"/>
              </a:rPr>
              <a:t>https://www.ungm.org</a:t>
            </a:r>
            <a:endParaRPr lang="en-GB"/>
          </a:p>
        </p:txBody>
      </p:sp>
      <p:pic>
        <p:nvPicPr>
          <p:cNvPr id="5" name="Picture 4" descr="A picture containing text&#10;&#10;Description automatically generated">
            <a:extLst>
              <a:ext uri="{FF2B5EF4-FFF2-40B4-BE49-F238E27FC236}">
                <a16:creationId xmlns:a16="http://schemas.microsoft.com/office/drawing/2014/main" id="{76887159-E73F-4D51-AA28-1B5464FB813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1162050"/>
          </a:xfrm>
          <a:prstGeom prst="rect">
            <a:avLst/>
          </a:prstGeom>
        </p:spPr>
      </p:pic>
    </p:spTree>
    <p:extLst>
      <p:ext uri="{BB962C8B-B14F-4D97-AF65-F5344CB8AC3E}">
        <p14:creationId xmlns:p14="http://schemas.microsoft.com/office/powerpoint/2010/main" val="5838076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5EDB47-DD8E-4B51-B6F3-5EC68DE29F5A}"/>
              </a:ext>
            </a:extLst>
          </p:cNvPr>
          <p:cNvSpPr>
            <a:spLocks noGrp="1"/>
          </p:cNvSpPr>
          <p:nvPr>
            <p:ph type="ctrTitle"/>
          </p:nvPr>
        </p:nvSpPr>
        <p:spPr>
          <a:xfrm>
            <a:off x="1524000" y="662638"/>
            <a:ext cx="9144000" cy="647060"/>
          </a:xfrm>
        </p:spPr>
        <p:txBody>
          <a:bodyPr>
            <a:noAutofit/>
          </a:bodyPr>
          <a:lstStyle/>
          <a:p>
            <a:r>
              <a:rPr lang="en-US" sz="2800" b="1">
                <a:solidFill>
                  <a:srgbClr val="0070C0"/>
                </a:solidFill>
                <a:latin typeface="Times New Roman" panose="02020603050405020304" pitchFamily="18" charset="0"/>
                <a:cs typeface="Times New Roman" panose="02020603050405020304" pitchFamily="18" charset="0"/>
              </a:rPr>
              <a:t>Identify Relevant UN System Organizations and their Requirements</a:t>
            </a:r>
            <a:endParaRPr lang="en-GB" sz="2800">
              <a:solidFill>
                <a:srgbClr val="0070C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A9A42C2-B8D7-4D2C-AFAE-F035EC405393}"/>
              </a:ext>
            </a:extLst>
          </p:cNvPr>
          <p:cNvSpPr txBox="1"/>
          <p:nvPr/>
        </p:nvSpPr>
        <p:spPr>
          <a:xfrm>
            <a:off x="1108331" y="2064718"/>
            <a:ext cx="2576194" cy="525462"/>
          </a:xfrm>
          <a:prstGeom prst="rect">
            <a:avLst/>
          </a:prstGeom>
          <a:noFill/>
        </p:spPr>
        <p:txBody>
          <a:bodyPr wrap="square" lIns="0" tIns="0" rIns="0" bIns="45720" rtlCol="0" anchor="b" anchorCtr="0">
            <a:noAutofit/>
          </a:bodyPr>
          <a:lstStyle/>
          <a:p>
            <a:pPr defTabSz="975482" eaLnBrk="0" hangingPunct="0"/>
            <a:r>
              <a:rPr lang="en-US" sz="1400" b="1">
                <a:solidFill>
                  <a:srgbClr val="3CBBED"/>
                </a:solidFill>
                <a:latin typeface="Arial"/>
                <a:cs typeface="Arial" pitchFamily="34" charset="0"/>
              </a:rPr>
              <a:t>UNGM Knowledge Centre</a:t>
            </a:r>
          </a:p>
        </p:txBody>
      </p:sp>
      <p:sp>
        <p:nvSpPr>
          <p:cNvPr id="7" name="TextBox 6">
            <a:extLst>
              <a:ext uri="{FF2B5EF4-FFF2-40B4-BE49-F238E27FC236}">
                <a16:creationId xmlns:a16="http://schemas.microsoft.com/office/drawing/2014/main" id="{D84F2530-9ECB-4193-B198-D0A00200D154}"/>
              </a:ext>
            </a:extLst>
          </p:cNvPr>
          <p:cNvSpPr txBox="1"/>
          <p:nvPr/>
        </p:nvSpPr>
        <p:spPr>
          <a:xfrm>
            <a:off x="4526992" y="2064718"/>
            <a:ext cx="2760499" cy="525462"/>
          </a:xfrm>
          <a:prstGeom prst="rect">
            <a:avLst/>
          </a:prstGeom>
          <a:noFill/>
        </p:spPr>
        <p:txBody>
          <a:bodyPr wrap="square" lIns="0" tIns="0" rIns="0" bIns="45720" rtlCol="0" anchor="b" anchorCtr="0">
            <a:noAutofit/>
          </a:bodyPr>
          <a:lstStyle/>
          <a:p>
            <a:pPr defTabSz="975482" eaLnBrk="0" hangingPunct="0"/>
            <a:r>
              <a:rPr lang="en-CA" sz="1400" b="1">
                <a:solidFill>
                  <a:srgbClr val="3CBBED"/>
                </a:solidFill>
                <a:latin typeface="Arial"/>
                <a:cs typeface="Arial" pitchFamily="34" charset="0"/>
              </a:rPr>
              <a:t>Annual Statistical Report</a:t>
            </a:r>
          </a:p>
        </p:txBody>
      </p:sp>
      <p:sp>
        <p:nvSpPr>
          <p:cNvPr id="8" name="TextBox 7">
            <a:extLst>
              <a:ext uri="{FF2B5EF4-FFF2-40B4-BE49-F238E27FC236}">
                <a16:creationId xmlns:a16="http://schemas.microsoft.com/office/drawing/2014/main" id="{217D28A1-BB6D-4827-860B-038ECDD01DB0}"/>
              </a:ext>
            </a:extLst>
          </p:cNvPr>
          <p:cNvSpPr txBox="1"/>
          <p:nvPr/>
        </p:nvSpPr>
        <p:spPr>
          <a:xfrm>
            <a:off x="7907501" y="2064718"/>
            <a:ext cx="2760499" cy="525462"/>
          </a:xfrm>
          <a:prstGeom prst="rect">
            <a:avLst/>
          </a:prstGeom>
          <a:noFill/>
        </p:spPr>
        <p:txBody>
          <a:bodyPr wrap="square" lIns="0" tIns="0" rIns="0" bIns="45720" rtlCol="0" anchor="b" anchorCtr="0">
            <a:noAutofit/>
          </a:bodyPr>
          <a:lstStyle/>
          <a:p>
            <a:pPr defTabSz="975482" eaLnBrk="0" hangingPunct="0"/>
            <a:r>
              <a:rPr lang="en-CA" sz="1400" b="1">
                <a:solidFill>
                  <a:srgbClr val="3CBBED"/>
                </a:solidFill>
                <a:latin typeface="Arial"/>
                <a:cs typeface="Arial" pitchFamily="34" charset="0"/>
              </a:rPr>
              <a:t>UN Procurement Practitioners </a:t>
            </a:r>
          </a:p>
          <a:p>
            <a:pPr defTabSz="975482" eaLnBrk="0" hangingPunct="0"/>
            <a:r>
              <a:rPr lang="en-CA" sz="1400" b="1">
                <a:solidFill>
                  <a:srgbClr val="3CBBED"/>
                </a:solidFill>
                <a:latin typeface="Arial"/>
                <a:cs typeface="Arial" pitchFamily="34" charset="0"/>
              </a:rPr>
              <a:t>Handbook</a:t>
            </a:r>
          </a:p>
        </p:txBody>
      </p:sp>
      <p:pic>
        <p:nvPicPr>
          <p:cNvPr id="9" name="Content Placeholder 5">
            <a:extLst>
              <a:ext uri="{FF2B5EF4-FFF2-40B4-BE49-F238E27FC236}">
                <a16:creationId xmlns:a16="http://schemas.microsoft.com/office/drawing/2014/main" id="{74A4BD8F-374E-4C18-9A1B-5FB7E5B9CC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4819" y="2885475"/>
            <a:ext cx="2528114" cy="3755629"/>
          </a:xfrm>
          <a:prstGeom prst="rect">
            <a:avLst/>
          </a:prstGeom>
        </p:spPr>
      </p:pic>
      <p:pic>
        <p:nvPicPr>
          <p:cNvPr id="10" name="Picture 9" descr="A small child sitting on a table&#10;&#10;Description automatically generated">
            <a:extLst>
              <a:ext uri="{FF2B5EF4-FFF2-40B4-BE49-F238E27FC236}">
                <a16:creationId xmlns:a16="http://schemas.microsoft.com/office/drawing/2014/main" id="{7C7DBBB6-C810-4980-85F2-FE124C8425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98940" y="2885475"/>
            <a:ext cx="2640994" cy="3622203"/>
          </a:xfrm>
          <a:prstGeom prst="rect">
            <a:avLst/>
          </a:prstGeom>
        </p:spPr>
      </p:pic>
      <p:pic>
        <p:nvPicPr>
          <p:cNvPr id="11" name="Picture 10">
            <a:extLst>
              <a:ext uri="{FF2B5EF4-FFF2-40B4-BE49-F238E27FC236}">
                <a16:creationId xmlns:a16="http://schemas.microsoft.com/office/drawing/2014/main" id="{7F920B45-638A-4ECA-8B00-7A5969C9651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07501" y="2885475"/>
            <a:ext cx="2651760" cy="3622203"/>
          </a:xfrm>
          <a:prstGeom prst="rect">
            <a:avLst/>
          </a:prstGeom>
        </p:spPr>
      </p:pic>
      <p:pic>
        <p:nvPicPr>
          <p:cNvPr id="13" name="Picture 12" descr="A picture containing text&#10;&#10;Description automatically generated">
            <a:extLst>
              <a:ext uri="{FF2B5EF4-FFF2-40B4-BE49-F238E27FC236}">
                <a16:creationId xmlns:a16="http://schemas.microsoft.com/office/drawing/2014/main" id="{8C9EC4C4-E360-403F-A8BC-654EA85A779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790700" cy="1162050"/>
          </a:xfrm>
          <a:prstGeom prst="rect">
            <a:avLst/>
          </a:prstGeom>
        </p:spPr>
      </p:pic>
    </p:spTree>
    <p:extLst>
      <p:ext uri="{BB962C8B-B14F-4D97-AF65-F5344CB8AC3E}">
        <p14:creationId xmlns:p14="http://schemas.microsoft.com/office/powerpoint/2010/main" val="17579741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A2E679C-651F-4BC7-8A3A-213AD51741B5}"/>
              </a:ext>
            </a:extLst>
          </p:cNvPr>
          <p:cNvGraphicFramePr>
            <a:graphicFrameLocks noChangeAspect="1"/>
          </p:cNvGraphicFramePr>
          <p:nvPr>
            <p:custDataLst>
              <p:tags r:id="rId2"/>
            </p:custDataLst>
          </p:nvPr>
        </p:nvGraphicFramePr>
        <p:xfrm>
          <a:off x="1524001" y="1489"/>
          <a:ext cx="1489" cy="1489"/>
        </p:xfrm>
        <a:graphic>
          <a:graphicData uri="http://schemas.openxmlformats.org/presentationml/2006/ole">
            <mc:AlternateContent xmlns:mc="http://schemas.openxmlformats.org/markup-compatibility/2006">
              <mc:Choice xmlns:v="urn:schemas-microsoft-com:vml" Requires="v">
                <p:oleObj spid="_x0000_s22529" name="think-cell Slide" r:id="rId5" imgW="216" imgH="216" progId="TCLayout.ActiveDocument.1">
                  <p:embed/>
                </p:oleObj>
              </mc:Choice>
              <mc:Fallback>
                <p:oleObj name="think-cell Slide" r:id="rId5" imgW="216" imgH="216" progId="TCLayout.ActiveDocument.1">
                  <p:embed/>
                  <p:pic>
                    <p:nvPicPr>
                      <p:cNvPr id="5" name="Object 4" hidden="1">
                        <a:extLst>
                          <a:ext uri="{FF2B5EF4-FFF2-40B4-BE49-F238E27FC236}">
                            <a16:creationId xmlns:a16="http://schemas.microsoft.com/office/drawing/2014/main" id="{1A2E679C-651F-4BC7-8A3A-213AD51741B5}"/>
                          </a:ext>
                        </a:extLst>
                      </p:cNvPr>
                      <p:cNvPicPr/>
                      <p:nvPr/>
                    </p:nvPicPr>
                    <p:blipFill>
                      <a:blip r:embed="rId6"/>
                      <a:stretch>
                        <a:fillRect/>
                      </a:stretch>
                    </p:blipFill>
                    <p:spPr>
                      <a:xfrm>
                        <a:off x="1524001" y="1489"/>
                        <a:ext cx="1489" cy="1489"/>
                      </a:xfrm>
                      <a:prstGeom prst="rect">
                        <a:avLst/>
                      </a:prstGeom>
                    </p:spPr>
                  </p:pic>
                </p:oleObj>
              </mc:Fallback>
            </mc:AlternateContent>
          </a:graphicData>
        </a:graphic>
      </p:graphicFrame>
      <p:sp>
        <p:nvSpPr>
          <p:cNvPr id="2" name="Rectangle 1" hidden="1">
            <a:extLst>
              <a:ext uri="{FF2B5EF4-FFF2-40B4-BE49-F238E27FC236}">
                <a16:creationId xmlns:a16="http://schemas.microsoft.com/office/drawing/2014/main" id="{ACA5D6E0-2547-4D33-BA36-4F9DFC5E8B22}"/>
              </a:ext>
            </a:extLst>
          </p:cNvPr>
          <p:cNvSpPr/>
          <p:nvPr>
            <p:custDataLst>
              <p:tags r:id="rId3"/>
            </p:custDataLst>
          </p:nvPr>
        </p:nvSpPr>
        <p:spPr>
          <a:xfrm>
            <a:off x="1522512" y="0"/>
            <a:ext cx="148828" cy="14882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defTabSz="914514">
              <a:spcBef>
                <a:spcPct val="0"/>
              </a:spcBef>
              <a:spcAft>
                <a:spcPct val="0"/>
              </a:spcAft>
            </a:pPr>
            <a:endParaRPr lang="en-US" sz="1500">
              <a:solidFill>
                <a:srgbClr val="FFFFFF"/>
              </a:solidFill>
              <a:latin typeface="Arial" panose="020B0604020202020204" pitchFamily="34" charset="0"/>
              <a:sym typeface="Arial" panose="020B0604020202020204" pitchFamily="34" charset="0"/>
            </a:endParaRPr>
          </a:p>
        </p:txBody>
      </p:sp>
      <p:sp>
        <p:nvSpPr>
          <p:cNvPr id="10" name="TextBox 9"/>
          <p:cNvSpPr txBox="1"/>
          <p:nvPr/>
        </p:nvSpPr>
        <p:spPr>
          <a:xfrm>
            <a:off x="1788251" y="1297588"/>
            <a:ext cx="8379687" cy="789118"/>
          </a:xfrm>
          <a:prstGeom prst="rect">
            <a:avLst/>
          </a:prstGeom>
          <a:noFill/>
        </p:spPr>
        <p:txBody>
          <a:bodyPr wrap="square" lIns="0" tIns="0" rIns="0" bIns="42863" rtlCol="0" anchor="b" anchorCtr="0">
            <a:noAutofit/>
          </a:bodyPr>
          <a:lstStyle/>
          <a:p>
            <a:pPr defTabSz="914514"/>
            <a:r>
              <a:rPr lang="en-US" sz="1313">
                <a:solidFill>
                  <a:srgbClr val="80878A">
                    <a:lumMod val="50000"/>
                  </a:srgbClr>
                </a:solidFill>
                <a:latin typeface="Times New Roman" panose="02020603050405020304" pitchFamily="18" charset="0"/>
                <a:cs typeface="Times New Roman" panose="02020603050405020304" pitchFamily="18" charset="0"/>
              </a:rPr>
              <a:t>The "UN Procurement" Mobile App offers real-time access to information related to business opportunities, business seminars schedule and contract awards. Features of the Mobile App include:</a:t>
            </a:r>
            <a:endParaRPr lang="en-US" sz="1313" b="1">
              <a:solidFill>
                <a:srgbClr val="80878A">
                  <a:lumMod val="50000"/>
                </a:srgbClr>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quarter" idx="10"/>
          </p:nvPr>
        </p:nvSpPr>
        <p:spPr>
          <a:xfrm>
            <a:off x="1801194" y="2342420"/>
            <a:ext cx="8638981" cy="3088935"/>
          </a:xfrm>
        </p:spPr>
        <p:txBody>
          <a:bodyPr/>
          <a:lstStyle/>
          <a:p>
            <a:pPr>
              <a:lnSpc>
                <a:spcPct val="130000"/>
              </a:lnSpc>
            </a:pPr>
            <a:r>
              <a:rPr lang="en-US">
                <a:latin typeface="Times New Roman" panose="02020603050405020304" pitchFamily="18" charset="0"/>
                <a:cs typeface="Times New Roman" panose="02020603050405020304" pitchFamily="18" charset="0"/>
              </a:rPr>
              <a:t> Event calendar including Business Opportunities, Seminars, Public Tender Openings, and official UNHQ Holidays. </a:t>
            </a:r>
          </a:p>
          <a:p>
            <a:pPr>
              <a:lnSpc>
                <a:spcPct val="130000"/>
              </a:lnSpc>
            </a:pPr>
            <a:r>
              <a:rPr lang="en-US">
                <a:latin typeface="Times New Roman" panose="02020603050405020304" pitchFamily="18" charset="0"/>
                <a:cs typeface="Times New Roman" panose="02020603050405020304" pitchFamily="18" charset="0"/>
              </a:rPr>
              <a:t> Purchase Orders and Contracts Monthly Awards data that can be filtered by year, month and commodity group. </a:t>
            </a:r>
          </a:p>
          <a:p>
            <a:pPr>
              <a:lnSpc>
                <a:spcPct val="130000"/>
              </a:lnSpc>
            </a:pPr>
            <a:r>
              <a:rPr lang="en-US">
                <a:latin typeface="Times New Roman" panose="02020603050405020304" pitchFamily="18" charset="0"/>
                <a:cs typeface="Times New Roman" panose="02020603050405020304" pitchFamily="18" charset="0"/>
              </a:rPr>
              <a:t> Procurement Bulletins providing timely updates on a wide range of topics.</a:t>
            </a:r>
          </a:p>
          <a:p>
            <a:pPr>
              <a:lnSpc>
                <a:spcPct val="130000"/>
              </a:lnSpc>
            </a:pPr>
            <a:r>
              <a:rPr lang="en-US">
                <a:latin typeface="Times New Roman" panose="02020603050405020304" pitchFamily="18" charset="0"/>
                <a:cs typeface="Times New Roman" panose="02020603050405020304" pitchFamily="18" charset="0"/>
              </a:rPr>
              <a:t> Comprehensive search functionality throughout the Application. </a:t>
            </a:r>
          </a:p>
          <a:p>
            <a:pPr>
              <a:lnSpc>
                <a:spcPct val="130000"/>
              </a:lnSpc>
            </a:pPr>
            <a:r>
              <a:rPr lang="en-US">
                <a:latin typeface="Times New Roman" panose="02020603050405020304" pitchFamily="18" charset="0"/>
                <a:cs typeface="Times New Roman" panose="02020603050405020304" pitchFamily="18" charset="0"/>
              </a:rPr>
              <a:t> Ability to easily share information and add events to your calendar. </a:t>
            </a:r>
          </a:p>
          <a:p>
            <a:pPr>
              <a:lnSpc>
                <a:spcPct val="130000"/>
              </a:lnSpc>
            </a:pPr>
            <a:r>
              <a:rPr lang="en-US">
                <a:latin typeface="Times New Roman" panose="02020603050405020304" pitchFamily="18" charset="0"/>
                <a:cs typeface="Times New Roman" panose="02020603050405020304" pitchFamily="18" charset="0"/>
              </a:rPr>
              <a:t> Multi-Year Statistical data.</a:t>
            </a:r>
          </a:p>
          <a:p>
            <a:pPr>
              <a:lnSpc>
                <a:spcPct val="130000"/>
              </a:lnSpc>
            </a:pPr>
            <a:r>
              <a:rPr lang="en-US">
                <a:latin typeface="Times New Roman" panose="02020603050405020304" pitchFamily="18" charset="0"/>
                <a:cs typeface="Times New Roman" panose="02020603050405020304" pitchFamily="18" charset="0"/>
              </a:rPr>
              <a:t> Other Procurement Resources. </a:t>
            </a:r>
          </a:p>
          <a:p>
            <a:pPr marL="0" indent="0">
              <a:lnSpc>
                <a:spcPct val="130000"/>
              </a:lnSpc>
              <a:buNone/>
            </a:pPr>
            <a:endParaRPr lang="en-US">
              <a:latin typeface="Times New Roman" panose="02020603050405020304" pitchFamily="18" charset="0"/>
              <a:cs typeface="Times New Roman" panose="02020603050405020304" pitchFamily="18" charset="0"/>
            </a:endParaRPr>
          </a:p>
          <a:p>
            <a:pPr marL="0" indent="0">
              <a:lnSpc>
                <a:spcPct val="130000"/>
              </a:lnSpc>
              <a:buNone/>
            </a:pPr>
            <a:r>
              <a:rPr lang="en-US">
                <a:latin typeface="Times New Roman" panose="02020603050405020304" pitchFamily="18" charset="0"/>
                <a:cs typeface="Times New Roman" panose="02020603050405020304" pitchFamily="18" charset="0"/>
              </a:rPr>
              <a:t>Some features are only available for iOS. An update to the Android version is coming soon.</a:t>
            </a:r>
          </a:p>
          <a:p>
            <a:endParaRPr lang="en-US">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quarter" idx="11"/>
          </p:nvPr>
        </p:nvSpPr>
        <p:spPr>
          <a:xfrm>
            <a:off x="7868424" y="2357438"/>
            <a:ext cx="2571750" cy="3429000"/>
          </a:xfrm>
        </p:spPr>
        <p:txBody>
          <a:bodyPr/>
          <a:lstStyle/>
          <a:p>
            <a:pPr marL="0" indent="0">
              <a:buNone/>
            </a:pPr>
            <a:endParaRPr lang="en-US"/>
          </a:p>
          <a:p>
            <a:endParaRPr lang="en-US"/>
          </a:p>
        </p:txBody>
      </p:sp>
      <p:sp>
        <p:nvSpPr>
          <p:cNvPr id="6" name="Title 5"/>
          <p:cNvSpPr>
            <a:spLocks noGrp="1"/>
          </p:cNvSpPr>
          <p:nvPr>
            <p:ph type="title"/>
          </p:nvPr>
        </p:nvSpPr>
        <p:spPr>
          <a:xfrm>
            <a:off x="1756799" y="1040047"/>
            <a:ext cx="8678403" cy="500063"/>
          </a:xfrm>
        </p:spPr>
        <p:txBody>
          <a:bodyPr/>
          <a:lstStyle/>
          <a:p>
            <a:r>
              <a:rPr lang="en-US" sz="2800">
                <a:solidFill>
                  <a:srgbClr val="0070C0"/>
                </a:solidFill>
                <a:latin typeface="Times New Roman" panose="02020603050405020304" pitchFamily="18" charset="0"/>
                <a:cs typeface="Times New Roman" panose="02020603050405020304" pitchFamily="18" charset="0"/>
              </a:rPr>
              <a:t>United Nations Procurement Mobile App</a:t>
            </a:r>
            <a:br>
              <a:rPr lang="en-US" sz="2800">
                <a:solidFill>
                  <a:srgbClr val="0070C0"/>
                </a:solidFill>
                <a:latin typeface="Times New Roman" panose="02020603050405020304" pitchFamily="18" charset="0"/>
                <a:cs typeface="Times New Roman" panose="02020603050405020304" pitchFamily="18" charset="0"/>
              </a:rPr>
            </a:br>
            <a:endParaRPr lang="en-US" sz="2800" b="0">
              <a:solidFill>
                <a:srgbClr val="0070C0"/>
              </a:solidFill>
              <a:latin typeface="Times New Roman" panose="02020603050405020304" pitchFamily="18" charset="0"/>
              <a:cs typeface="Times New Roman" panose="02020603050405020304" pitchFamily="18" charset="0"/>
            </a:endParaRPr>
          </a:p>
        </p:txBody>
      </p:sp>
      <p:cxnSp>
        <p:nvCxnSpPr>
          <p:cNvPr id="7" name="Straight Connector 6"/>
          <p:cNvCxnSpPr>
            <a:cxnSpLocks/>
          </p:cNvCxnSpPr>
          <p:nvPr/>
        </p:nvCxnSpPr>
        <p:spPr bwMode="auto">
          <a:xfrm>
            <a:off x="1788251" y="2214563"/>
            <a:ext cx="8165375" cy="0"/>
          </a:xfrm>
          <a:prstGeom prst="line">
            <a:avLst/>
          </a:prstGeom>
          <a:solidFill>
            <a:schemeClr val="accent1"/>
          </a:solidFill>
          <a:ln w="22225" cap="flat" cmpd="sng" algn="ctr">
            <a:solidFill>
              <a:schemeClr val="tx1"/>
            </a:solidFill>
            <a:prstDash val="solid"/>
            <a:round/>
            <a:headEnd type="none" w="med" len="med"/>
            <a:tailEnd type="none" w="med" len="med"/>
          </a:ln>
          <a:effectLst/>
        </p:spPr>
      </p:cxnSp>
      <p:pic>
        <p:nvPicPr>
          <p:cNvPr id="15" name="Picture 14">
            <a:extLst>
              <a:ext uri="{FF2B5EF4-FFF2-40B4-BE49-F238E27FC236}">
                <a16:creationId xmlns:a16="http://schemas.microsoft.com/office/drawing/2014/main" id="{BFA59199-A250-B944-AC5C-AFC965F6B80F}"/>
              </a:ext>
            </a:extLst>
          </p:cNvPr>
          <p:cNvPicPr>
            <a:picLocks noChangeAspect="1"/>
          </p:cNvPicPr>
          <p:nvPr/>
        </p:nvPicPr>
        <p:blipFill>
          <a:blip r:embed="rId7"/>
          <a:stretch>
            <a:fillRect/>
          </a:stretch>
        </p:blipFill>
        <p:spPr>
          <a:xfrm>
            <a:off x="1812469" y="5416820"/>
            <a:ext cx="1763963" cy="599748"/>
          </a:xfrm>
          <a:prstGeom prst="rect">
            <a:avLst/>
          </a:prstGeom>
        </p:spPr>
      </p:pic>
      <p:pic>
        <p:nvPicPr>
          <p:cNvPr id="19" name="Picture 4" descr="AndroidMarket1">
            <a:extLst>
              <a:ext uri="{FF2B5EF4-FFF2-40B4-BE49-F238E27FC236}">
                <a16:creationId xmlns:a16="http://schemas.microsoft.com/office/drawing/2014/main" id="{4A3782BD-8136-9746-A534-E5D681A86410}"/>
              </a:ext>
            </a:extLst>
          </p:cNvPr>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4193388" y="5416820"/>
            <a:ext cx="1688779" cy="599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9">
            <a:extLst>
              <a:ext uri="{FF2B5EF4-FFF2-40B4-BE49-F238E27FC236}">
                <a16:creationId xmlns:a16="http://schemas.microsoft.com/office/drawing/2014/main" id="{1D30AB41-B547-2C4D-BC6E-C23ED4899E11}"/>
              </a:ext>
            </a:extLst>
          </p:cNvPr>
          <p:cNvPicPr>
            <a:picLocks noChangeAspect="1"/>
          </p:cNvPicPr>
          <p:nvPr/>
        </p:nvPicPr>
        <p:blipFill>
          <a:blip r:embed="rId9"/>
          <a:stretch>
            <a:fillRect/>
          </a:stretch>
        </p:blipFill>
        <p:spPr>
          <a:xfrm>
            <a:off x="6522842" y="5196725"/>
            <a:ext cx="1455061" cy="1123755"/>
          </a:xfrm>
          <a:prstGeom prst="rect">
            <a:avLst/>
          </a:prstGeom>
        </p:spPr>
      </p:pic>
      <p:pic>
        <p:nvPicPr>
          <p:cNvPr id="29" name="Picture 28">
            <a:extLst>
              <a:ext uri="{FF2B5EF4-FFF2-40B4-BE49-F238E27FC236}">
                <a16:creationId xmlns:a16="http://schemas.microsoft.com/office/drawing/2014/main" id="{62EF0F87-6EC3-444A-ADD9-939391265010}"/>
              </a:ext>
            </a:extLst>
          </p:cNvPr>
          <p:cNvPicPr>
            <a:picLocks noChangeAspect="1"/>
          </p:cNvPicPr>
          <p:nvPr/>
        </p:nvPicPr>
        <p:blipFill>
          <a:blip r:embed="rId10"/>
          <a:stretch>
            <a:fillRect/>
          </a:stretch>
        </p:blipFill>
        <p:spPr>
          <a:xfrm>
            <a:off x="8618579" y="5196725"/>
            <a:ext cx="537640" cy="1123756"/>
          </a:xfrm>
          <a:prstGeom prst="rect">
            <a:avLst/>
          </a:prstGeom>
        </p:spPr>
      </p:pic>
    </p:spTree>
    <p:extLst>
      <p:ext uri="{BB962C8B-B14F-4D97-AF65-F5344CB8AC3E}">
        <p14:creationId xmlns:p14="http://schemas.microsoft.com/office/powerpoint/2010/main" val="8392272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09EF-01CE-42F7-BC82-A2680EA82EE4}"/>
              </a:ext>
            </a:extLst>
          </p:cNvPr>
          <p:cNvSpPr>
            <a:spLocks noGrp="1"/>
          </p:cNvSpPr>
          <p:nvPr>
            <p:ph type="ctrTitle"/>
          </p:nvPr>
        </p:nvSpPr>
        <p:spPr>
          <a:xfrm>
            <a:off x="1524000" y="515409"/>
            <a:ext cx="9144000" cy="477837"/>
          </a:xfrm>
        </p:spPr>
        <p:txBody>
          <a:bodyPr>
            <a:noAutofit/>
          </a:bodyPr>
          <a:lstStyle/>
          <a:p>
            <a:pPr lvl="0" defTabSz="975482">
              <a:lnSpc>
                <a:spcPct val="100000"/>
              </a:lnSpc>
              <a:spcBef>
                <a:spcPts val="0"/>
              </a:spcBef>
            </a:pPr>
            <a:br>
              <a:rPr lang="en-US" sz="2800" b="1">
                <a:solidFill>
                  <a:srgbClr val="0070C0"/>
                </a:solidFill>
                <a:latin typeface="Times New Roman" panose="02020603050405020304" pitchFamily="18" charset="0"/>
                <a:ea typeface="+mn-ea"/>
                <a:cs typeface="Times New Roman" panose="02020603050405020304" pitchFamily="18" charset="0"/>
              </a:rPr>
            </a:br>
            <a:r>
              <a:rPr lang="en-US" sz="2800" b="1">
                <a:solidFill>
                  <a:srgbClr val="0070C0"/>
                </a:solidFill>
                <a:latin typeface="Times New Roman" panose="02020603050405020304" pitchFamily="18" charset="0"/>
                <a:cs typeface="Times New Roman" panose="02020603050405020304" pitchFamily="18" charset="0"/>
              </a:rPr>
              <a:t>Common Questions</a:t>
            </a:r>
            <a:endParaRPr lang="en-GB" sz="2800" b="1">
              <a:solidFill>
                <a:srgbClr val="0070C0"/>
              </a:solidFill>
              <a:latin typeface="Times New Roman" panose="02020603050405020304" pitchFamily="18" charset="0"/>
              <a:cs typeface="Times New Roman" panose="02020603050405020304" pitchFamily="18" charset="0"/>
            </a:endParaRPr>
          </a:p>
        </p:txBody>
      </p:sp>
      <p:sp>
        <p:nvSpPr>
          <p:cNvPr id="4" name="Rectangle 3">
            <a:extLst>
              <a:ext uri="{FF2B5EF4-FFF2-40B4-BE49-F238E27FC236}">
                <a16:creationId xmlns:a16="http://schemas.microsoft.com/office/drawing/2014/main" id="{1A789087-0902-46D4-8036-B0F52D6C9D04}"/>
              </a:ext>
            </a:extLst>
          </p:cNvPr>
          <p:cNvSpPr/>
          <p:nvPr/>
        </p:nvSpPr>
        <p:spPr>
          <a:xfrm>
            <a:off x="1421081" y="1693922"/>
            <a:ext cx="4469081" cy="954107"/>
          </a:xfrm>
          <a:prstGeom prst="rect">
            <a:avLst/>
          </a:prstGeom>
        </p:spPr>
        <p:txBody>
          <a:bodyPr wrap="square">
            <a:spAutoFit/>
          </a:bodyPr>
          <a:lstStyle/>
          <a:p>
            <a:pPr lvl="0" defTabSz="975482"/>
            <a:r>
              <a:rPr lang="en-US" sz="1400">
                <a:solidFill>
                  <a:srgbClr val="80878A">
                    <a:lumMod val="50000"/>
                  </a:srgbClr>
                </a:solidFill>
                <a:latin typeface="Arial"/>
              </a:rPr>
              <a:t>I am a small vendor. Is it worthwhile for me to register when the UN is such a large organization? Do I have an opportunity to do business with the United Nations Secretariat?</a:t>
            </a:r>
          </a:p>
        </p:txBody>
      </p:sp>
      <p:sp>
        <p:nvSpPr>
          <p:cNvPr id="5" name="Rectangle 4">
            <a:extLst>
              <a:ext uri="{FF2B5EF4-FFF2-40B4-BE49-F238E27FC236}">
                <a16:creationId xmlns:a16="http://schemas.microsoft.com/office/drawing/2014/main" id="{B0268911-91D9-4340-8D96-EC80A4AE50C2}"/>
              </a:ext>
            </a:extLst>
          </p:cNvPr>
          <p:cNvSpPr/>
          <p:nvPr/>
        </p:nvSpPr>
        <p:spPr>
          <a:xfrm>
            <a:off x="6792686" y="1693922"/>
            <a:ext cx="4180114" cy="1169551"/>
          </a:xfrm>
          <a:prstGeom prst="rect">
            <a:avLst/>
          </a:prstGeom>
        </p:spPr>
        <p:txBody>
          <a:bodyPr wrap="square">
            <a:spAutoFit/>
          </a:bodyPr>
          <a:lstStyle/>
          <a:p>
            <a:pPr lvl="0" defTabSz="975482"/>
            <a:r>
              <a:rPr lang="en-US" sz="1400">
                <a:solidFill>
                  <a:srgbClr val="80878A">
                    <a:lumMod val="50000"/>
                  </a:srgbClr>
                </a:solidFill>
                <a:latin typeface="Arial"/>
              </a:rPr>
              <a:t>We have a new product that we believe the United Nations should know about. Who should we talk to? Could you please give me names of persons from the UN Secretariat who are in charge of “XYZ” products? </a:t>
            </a:r>
          </a:p>
        </p:txBody>
      </p:sp>
      <p:cxnSp>
        <p:nvCxnSpPr>
          <p:cNvPr id="6" name="Straight Connector 5">
            <a:extLst>
              <a:ext uri="{FF2B5EF4-FFF2-40B4-BE49-F238E27FC236}">
                <a16:creationId xmlns:a16="http://schemas.microsoft.com/office/drawing/2014/main" id="{D75FA894-5716-4CF5-93EF-30EE5D922AF6}"/>
              </a:ext>
            </a:extLst>
          </p:cNvPr>
          <p:cNvCxnSpPr/>
          <p:nvPr/>
        </p:nvCxnSpPr>
        <p:spPr bwMode="auto">
          <a:xfrm>
            <a:off x="1524000" y="2892172"/>
            <a:ext cx="4178808" cy="0"/>
          </a:xfrm>
          <a:prstGeom prst="line">
            <a:avLst/>
          </a:prstGeom>
          <a:solidFill>
            <a:srgbClr val="A8E6F8"/>
          </a:solidFill>
          <a:ln w="22225" cap="flat" cmpd="sng" algn="ctr">
            <a:solidFill>
              <a:srgbClr val="3CBBED"/>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7B86714D-E923-434A-9EA0-7FBB223CC951}"/>
              </a:ext>
            </a:extLst>
          </p:cNvPr>
          <p:cNvCxnSpPr/>
          <p:nvPr/>
        </p:nvCxnSpPr>
        <p:spPr bwMode="auto">
          <a:xfrm>
            <a:off x="6735213" y="2908995"/>
            <a:ext cx="4178808" cy="0"/>
          </a:xfrm>
          <a:prstGeom prst="line">
            <a:avLst/>
          </a:prstGeom>
          <a:solidFill>
            <a:srgbClr val="A8E6F8"/>
          </a:solidFill>
          <a:ln w="22225" cap="flat" cmpd="sng" algn="ctr">
            <a:solidFill>
              <a:srgbClr val="3CBBED"/>
            </a:solidFill>
            <a:prstDash val="solid"/>
            <a:round/>
            <a:headEnd type="none" w="med" len="med"/>
            <a:tailEnd type="none" w="med" len="med"/>
          </a:ln>
          <a:effectLst/>
        </p:spPr>
      </p:cxnSp>
      <p:sp>
        <p:nvSpPr>
          <p:cNvPr id="8" name="Rectangle 7">
            <a:extLst>
              <a:ext uri="{FF2B5EF4-FFF2-40B4-BE49-F238E27FC236}">
                <a16:creationId xmlns:a16="http://schemas.microsoft.com/office/drawing/2014/main" id="{73D1589B-2AED-4596-BACF-B2FD7419C7B1}"/>
              </a:ext>
            </a:extLst>
          </p:cNvPr>
          <p:cNvSpPr/>
          <p:nvPr/>
        </p:nvSpPr>
        <p:spPr>
          <a:xfrm>
            <a:off x="1421081" y="3482608"/>
            <a:ext cx="4281727" cy="3018775"/>
          </a:xfrm>
          <a:prstGeom prst="rect">
            <a:avLst/>
          </a:prstGeom>
        </p:spPr>
        <p:txBody>
          <a:bodyPr wrap="square">
            <a:spAutoFit/>
          </a:bodyPr>
          <a:lstStyle/>
          <a:p>
            <a:pPr marL="137160" lvl="0" indent="-137160" defTabSz="975482">
              <a:lnSpc>
                <a:spcPct val="114000"/>
              </a:lnSpc>
              <a:buClr>
                <a:srgbClr val="3CBBED"/>
              </a:buClr>
              <a:buSzPct val="120000"/>
              <a:buFont typeface="Arial" panose="020B0604020202020204" pitchFamily="34" charset="0"/>
              <a:buChar char="•"/>
            </a:pPr>
            <a:r>
              <a:rPr lang="en-US" sz="1400">
                <a:solidFill>
                  <a:srgbClr val="80878A">
                    <a:lumMod val="50000"/>
                  </a:srgbClr>
                </a:solidFill>
                <a:latin typeface="Arial" panose="020B0604020202020204" pitchFamily="34" charset="0"/>
              </a:rPr>
              <a:t>Yes, of course. The United Nations procures on an international basis from vendors of all sizes and from all geographical locations. Sometimes our requirements are large and sometimes our requirements are small. For this reason, we have different levels of registration and companies can choose the level at which they wish to register based on the size of their company and the size of contract that they are able to manage. A description of the different levels of registration and the requirements for each level can be found at the UNGM website.  </a:t>
            </a:r>
          </a:p>
        </p:txBody>
      </p:sp>
      <p:sp>
        <p:nvSpPr>
          <p:cNvPr id="9" name="Rectangle 8">
            <a:extLst>
              <a:ext uri="{FF2B5EF4-FFF2-40B4-BE49-F238E27FC236}">
                <a16:creationId xmlns:a16="http://schemas.microsoft.com/office/drawing/2014/main" id="{053CA2D3-BB95-42DD-A4F8-F39E67BD157E}"/>
              </a:ext>
            </a:extLst>
          </p:cNvPr>
          <p:cNvSpPr/>
          <p:nvPr/>
        </p:nvSpPr>
        <p:spPr>
          <a:xfrm>
            <a:off x="6792686" y="3544727"/>
            <a:ext cx="4441372" cy="1054135"/>
          </a:xfrm>
          <a:prstGeom prst="rect">
            <a:avLst/>
          </a:prstGeom>
        </p:spPr>
        <p:txBody>
          <a:bodyPr wrap="square">
            <a:spAutoFit/>
          </a:bodyPr>
          <a:lstStyle/>
          <a:p>
            <a:pPr marL="137160" lvl="0" indent="-137160" defTabSz="975482">
              <a:lnSpc>
                <a:spcPct val="114000"/>
              </a:lnSpc>
              <a:buClr>
                <a:srgbClr val="3CBBED"/>
              </a:buClr>
              <a:buSzPct val="120000"/>
              <a:buFont typeface="Arial" panose="020B0604020202020204" pitchFamily="34" charset="0"/>
              <a:buChar char="•"/>
            </a:pPr>
            <a:r>
              <a:rPr lang="en-US" sz="1400">
                <a:solidFill>
                  <a:srgbClr val="80878A">
                    <a:lumMod val="50000"/>
                  </a:srgbClr>
                </a:solidFill>
                <a:latin typeface="Arial" panose="020B0604020202020204" pitchFamily="34" charset="0"/>
              </a:rPr>
              <a:t>Contact information for UN Secretariat Procurement can be found in the Contact Us section of the UNPD website and on the UNGM website for other Agencies, Funds and </a:t>
            </a:r>
            <a:r>
              <a:rPr lang="en-US" sz="1400" err="1">
                <a:solidFill>
                  <a:srgbClr val="80878A">
                    <a:lumMod val="50000"/>
                  </a:srgbClr>
                </a:solidFill>
                <a:latin typeface="Arial" panose="020B0604020202020204" pitchFamily="34" charset="0"/>
              </a:rPr>
              <a:t>Programmes</a:t>
            </a:r>
            <a:r>
              <a:rPr lang="en-US" sz="1400">
                <a:solidFill>
                  <a:srgbClr val="80878A">
                    <a:lumMod val="50000"/>
                  </a:srgbClr>
                </a:solidFill>
                <a:latin typeface="Arial" panose="020B0604020202020204" pitchFamily="34" charset="0"/>
              </a:rPr>
              <a:t>. </a:t>
            </a:r>
          </a:p>
        </p:txBody>
      </p:sp>
      <p:pic>
        <p:nvPicPr>
          <p:cNvPr id="11" name="Picture 10" descr="A picture containing text&#10;&#10;Description automatically generated">
            <a:extLst>
              <a:ext uri="{FF2B5EF4-FFF2-40B4-BE49-F238E27FC236}">
                <a16:creationId xmlns:a16="http://schemas.microsoft.com/office/drawing/2014/main" id="{3CAC45A8-7649-4DF4-9317-C11D14C1A4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790700" cy="1162050"/>
          </a:xfrm>
          <a:prstGeom prst="rect">
            <a:avLst/>
          </a:prstGeom>
        </p:spPr>
      </p:pic>
    </p:spTree>
    <p:extLst>
      <p:ext uri="{BB962C8B-B14F-4D97-AF65-F5344CB8AC3E}">
        <p14:creationId xmlns:p14="http://schemas.microsoft.com/office/powerpoint/2010/main" val="41309710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flag flying on a cloudy day&#10;&#10;Description automatically generated">
            <a:extLst>
              <a:ext uri="{FF2B5EF4-FFF2-40B4-BE49-F238E27FC236}">
                <a16:creationId xmlns:a16="http://schemas.microsoft.com/office/drawing/2014/main" id="{B6299180-10AF-4069-A657-CA7428A8D6D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5018" b="12262"/>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A44CD100-6267-4E62-AA64-2182A3A6A1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alpha val="30000"/>
                </a:schemeClr>
              </a:gs>
              <a:gs pos="33000">
                <a:schemeClr val="bg1">
                  <a:alpha val="20000"/>
                </a:schemeClr>
              </a:gs>
              <a:gs pos="0">
                <a:schemeClr val="bg1">
                  <a:alpha val="0"/>
                </a:schemeClr>
              </a:gs>
              <a:gs pos="100000">
                <a:schemeClr val="bg1">
                  <a:alpha val="3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4067C86-D7E3-4C83-97E4-FF40403B5C97}"/>
              </a:ext>
            </a:extLst>
          </p:cNvPr>
          <p:cNvSpPr>
            <a:spLocks noGrp="1"/>
          </p:cNvSpPr>
          <p:nvPr>
            <p:ph type="ctrTitle"/>
          </p:nvPr>
        </p:nvSpPr>
        <p:spPr>
          <a:xfrm>
            <a:off x="477981" y="1122362"/>
            <a:ext cx="4023360" cy="2802219"/>
          </a:xfrm>
        </p:spPr>
        <p:txBody>
          <a:bodyPr anchor="b">
            <a:normAutofit/>
          </a:bodyPr>
          <a:lstStyle/>
          <a:p>
            <a:pPr algn="l"/>
            <a:r>
              <a:rPr lang="en-US" sz="4600">
                <a:latin typeface="Times New Roman" panose="02020603050405020304" pitchFamily="18" charset="0"/>
                <a:cs typeface="Times New Roman" panose="02020603050405020304" pitchFamily="18" charset="0"/>
              </a:rPr>
              <a:t>THANK YOU!!</a:t>
            </a:r>
            <a:br>
              <a:rPr lang="en-US" sz="4600">
                <a:latin typeface="Times New Roman" panose="02020603050405020304" pitchFamily="18" charset="0"/>
                <a:cs typeface="Times New Roman" panose="02020603050405020304" pitchFamily="18" charset="0"/>
              </a:rPr>
            </a:br>
            <a:r>
              <a:rPr lang="en-US" sz="4600">
                <a:latin typeface="Times New Roman" panose="02020603050405020304" pitchFamily="18" charset="0"/>
                <a:cs typeface="Times New Roman" panose="02020603050405020304" pitchFamily="18" charset="0"/>
              </a:rPr>
              <a:t>ANY QUESTIONS, PLEASE?</a:t>
            </a:r>
            <a:endParaRPr lang="en-GB" sz="46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04600175"/>
      </p:ext>
    </p:extLst>
  </p:cSld>
  <p:clrMapOvr>
    <a:overrideClrMapping bg1="dk1" tx1="lt1" bg2="dk2" tx2="lt2" accent1="accent1" accent2="accent2" accent3="accent3" accent4="accent4" accent5="accent5" accent6="accent6" hlink="hlink" folHlink="folHlink"/>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nGT_PymPRvmkgiZOPA4XNQ"/>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ZvYakX4mS3CzDWeBOx6hE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N72y60WDRPqlsiossrMuh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kMthqKfTQEKgihgUsR7khw"/>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kBIp90TBThSx2YazjBuALA"/>
</p:tagLst>
</file>

<file path=ppt/theme/theme1.xml><?xml version="1.0" encoding="utf-8"?>
<a:theme xmlns:a="http://schemas.openxmlformats.org/drawingml/2006/main" name="ShapesVTI">
  <a:themeElements>
    <a:clrScheme name="Shapes">
      <a:dk1>
        <a:sysClr val="windowText" lastClr="000000"/>
      </a:dk1>
      <a:lt1>
        <a:sysClr val="window" lastClr="FFFFFF"/>
      </a:lt1>
      <a:dk2>
        <a:srgbClr val="281B10"/>
      </a:dk2>
      <a:lt2>
        <a:srgbClr val="FFF9F5"/>
      </a:lt2>
      <a:accent1>
        <a:srgbClr val="EE7661"/>
      </a:accent1>
      <a:accent2>
        <a:srgbClr val="4E91F0"/>
      </a:accent2>
      <a:accent3>
        <a:srgbClr val="5B5260"/>
      </a:accent3>
      <a:accent4>
        <a:srgbClr val="2CC3B4"/>
      </a:accent4>
      <a:accent5>
        <a:srgbClr val="C097F8"/>
      </a:accent5>
      <a:accent6>
        <a:srgbClr val="FF9514"/>
      </a:accent6>
      <a:hlink>
        <a:srgbClr val="E50CBC"/>
      </a:hlink>
      <a:folHlink>
        <a:srgbClr val="6257FF"/>
      </a:folHlink>
    </a:clrScheme>
    <a:fontScheme name="Festival">
      <a:majorFont>
        <a:latin typeface="Tw Cen M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sVTI" id="{C78D20FD-A872-4243-8597-B534C62538FF}" vid="{7CAFCCF9-7834-41D6-B6AB-7D225A18A4E9}"/>
    </a:ext>
  </a:extLst>
</a:theme>
</file>

<file path=ppt/theme/theme2.xml><?xml version="1.0" encoding="utf-8"?>
<a:theme xmlns:a="http://schemas.openxmlformats.org/drawingml/2006/main" name="Office Theme">
  <a:themeElements>
    <a:clrScheme name="DOS Color Scheme">
      <a:dk1>
        <a:srgbClr val="3CBBED"/>
      </a:dk1>
      <a:lt1>
        <a:srgbClr val="FFFFFF"/>
      </a:lt1>
      <a:dk2>
        <a:srgbClr val="117DB3"/>
      </a:dk2>
      <a:lt2>
        <a:srgbClr val="80878A"/>
      </a:lt2>
      <a:accent1>
        <a:srgbClr val="A8E6F8"/>
      </a:accent1>
      <a:accent2>
        <a:srgbClr val="FC8604"/>
      </a:accent2>
      <a:accent3>
        <a:srgbClr val="D13F05"/>
      </a:accent3>
      <a:accent4>
        <a:srgbClr val="FACD8A"/>
      </a:accent4>
      <a:accent5>
        <a:srgbClr val="4E5254"/>
      </a:accent5>
      <a:accent6>
        <a:srgbClr val="C3C6C7"/>
      </a:accent6>
      <a:hlink>
        <a:srgbClr val="3CBBED"/>
      </a:hlink>
      <a:folHlink>
        <a:srgbClr val="3CBBE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DOS Introduction presentation" id="{E796DB23-E0E3-4700-82B8-33A805CC0288}" vid="{A6948829-ADF8-428D-9AE0-018DFDF0DE7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OS Color Scheme">
    <a:dk1>
      <a:srgbClr val="3CBBED"/>
    </a:dk1>
    <a:lt1>
      <a:srgbClr val="FFFFFF"/>
    </a:lt1>
    <a:dk2>
      <a:srgbClr val="117DB3"/>
    </a:dk2>
    <a:lt2>
      <a:srgbClr val="80878A"/>
    </a:lt2>
    <a:accent1>
      <a:srgbClr val="A8E6F8"/>
    </a:accent1>
    <a:accent2>
      <a:srgbClr val="FC8604"/>
    </a:accent2>
    <a:accent3>
      <a:srgbClr val="D13F05"/>
    </a:accent3>
    <a:accent4>
      <a:srgbClr val="FACD8A"/>
    </a:accent4>
    <a:accent5>
      <a:srgbClr val="4E5254"/>
    </a:accent5>
    <a:accent6>
      <a:srgbClr val="C3C6C7"/>
    </a:accent6>
    <a:hlink>
      <a:srgbClr val="3CBBED"/>
    </a:hlink>
    <a:folHlink>
      <a:srgbClr val="3CBBE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DOS Color Scheme">
    <a:dk1>
      <a:srgbClr val="3CBBED"/>
    </a:dk1>
    <a:lt1>
      <a:srgbClr val="FFFFFF"/>
    </a:lt1>
    <a:dk2>
      <a:srgbClr val="117DB3"/>
    </a:dk2>
    <a:lt2>
      <a:srgbClr val="80878A"/>
    </a:lt2>
    <a:accent1>
      <a:srgbClr val="A8E6F8"/>
    </a:accent1>
    <a:accent2>
      <a:srgbClr val="FC8604"/>
    </a:accent2>
    <a:accent3>
      <a:srgbClr val="D13F05"/>
    </a:accent3>
    <a:accent4>
      <a:srgbClr val="FACD8A"/>
    </a:accent4>
    <a:accent5>
      <a:srgbClr val="4E5254"/>
    </a:accent5>
    <a:accent6>
      <a:srgbClr val="C3C6C7"/>
    </a:accent6>
    <a:hlink>
      <a:srgbClr val="3CBBED"/>
    </a:hlink>
    <a:folHlink>
      <a:srgbClr val="3CBBED"/>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3CFB7B27E87C94593B2BBEF945003CB" ma:contentTypeVersion="10" ma:contentTypeDescription="Create a new document." ma:contentTypeScope="" ma:versionID="c400895371ba87d04bc55cdbce10e092">
  <xsd:schema xmlns:xsd="http://www.w3.org/2001/XMLSchema" xmlns:xs="http://www.w3.org/2001/XMLSchema" xmlns:p="http://schemas.microsoft.com/office/2006/metadata/properties" xmlns:ns2="eefbd7f1-52db-4486-8270-2d4775651275" xmlns:ns3="4798ff29-8bf1-47a9-abe4-3ab95d3a1097" targetNamespace="http://schemas.microsoft.com/office/2006/metadata/properties" ma:root="true" ma:fieldsID="1b0003aae1667d0730cc52e5a6229b81" ns2:_="" ns3:_="">
    <xsd:import namespace="eefbd7f1-52db-4486-8270-2d4775651275"/>
    <xsd:import namespace="4798ff29-8bf1-47a9-abe4-3ab95d3a109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fbd7f1-52db-4486-8270-2d47756512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798ff29-8bf1-47a9-abe4-3ab95d3a109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4798ff29-8bf1-47a9-abe4-3ab95d3a1097">
      <UserInfo>
        <DisplayName>Sokhodom Pheng</DisplayName>
        <AccountId>35</AccountId>
        <AccountType/>
      </UserInfo>
    </SharedWithUsers>
  </documentManagement>
</p:properties>
</file>

<file path=customXml/itemProps1.xml><?xml version="1.0" encoding="utf-8"?>
<ds:datastoreItem xmlns:ds="http://schemas.openxmlformats.org/officeDocument/2006/customXml" ds:itemID="{F65DF254-0237-44BA-9B0B-D2BF9237C058}">
  <ds:schemaRefs>
    <ds:schemaRef ds:uri="http://schemas.microsoft.com/sharepoint/v3/contenttype/forms"/>
  </ds:schemaRefs>
</ds:datastoreItem>
</file>

<file path=customXml/itemProps2.xml><?xml version="1.0" encoding="utf-8"?>
<ds:datastoreItem xmlns:ds="http://schemas.openxmlformats.org/officeDocument/2006/customXml" ds:itemID="{6790C48E-B75E-4313-87C1-D5A67CD9D53F}">
  <ds:schemaRefs>
    <ds:schemaRef ds:uri="4798ff29-8bf1-47a9-abe4-3ab95d3a1097"/>
    <ds:schemaRef ds:uri="eefbd7f1-52db-4486-8270-2d477565127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130D7D8-90FA-4ACA-A45A-E2D5177D279A}">
  <ds:schemaRefs>
    <ds:schemaRef ds:uri="4798ff29-8bf1-47a9-abe4-3ab95d3a1097"/>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15</Slides>
  <Notes>1</Notes>
  <HiddenSlides>0</HiddenSlide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ShapesVTI</vt:lpstr>
      <vt:lpstr>Office Theme</vt:lpstr>
      <vt:lpstr>Doing Business with the United Nations </vt:lpstr>
      <vt:lpstr>  Outline</vt:lpstr>
      <vt:lpstr>The United Nations Secretariat - Area of Operation </vt:lpstr>
      <vt:lpstr>UNPD Procurement Volume 2013 to 2019</vt:lpstr>
      <vt:lpstr>UNPD Procurement by Major Commodity 2019</vt:lpstr>
      <vt:lpstr>Procurement Volume by Italian Supplier</vt:lpstr>
      <vt:lpstr>UNOV Procurement Volume</vt:lpstr>
      <vt:lpstr>UN Procurement Principles</vt:lpstr>
      <vt:lpstr>Typical UN Procurement Workflow</vt:lpstr>
      <vt:lpstr>Doing Business with the UN System</vt:lpstr>
      <vt:lpstr>Registration on the United Nations Global Marketplace (UNGM)</vt:lpstr>
      <vt:lpstr>Identify Relevant UN System Organizations and their Requirements</vt:lpstr>
      <vt:lpstr>United Nations Procurement Mobile App </vt:lpstr>
      <vt:lpstr> Common Questions</vt:lpstr>
      <vt:lpstr>THANK YOU!! ANY QUESTIONS, PLEASE?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United Nations Office at Vienna</dc:title>
  <dc:creator>Endri Frakulli</dc:creator>
  <cp:revision>1</cp:revision>
  <dcterms:created xsi:type="dcterms:W3CDTF">2020-10-09T10:14:33Z</dcterms:created>
  <dcterms:modified xsi:type="dcterms:W3CDTF">2020-10-15T09:30:40Z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0x01010053CFB7B27E87C94593B2BBEF945003CB</vt:lpwstr>
  </property>
</Properties>
</file>