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5.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6.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7.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18.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notesSlides/notesSlide19.xml" ContentType="application/vnd.openxmlformats-officedocument.presentationml.notesSlide+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notesSlides/notesSlide20.xml" ContentType="application/vnd.openxmlformats-officedocument.presentationml.notesSlide+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ppt/diagrams/data25.xml" ContentType="application/vnd.openxmlformats-officedocument.drawingml.diagramData+xml"/>
  <Override PartName="/ppt/diagrams/layout25.xml" ContentType="application/vnd.openxmlformats-officedocument.drawingml.diagramLayout+xml"/>
  <Override PartName="/ppt/diagrams/quickStyle25.xml" ContentType="application/vnd.openxmlformats-officedocument.drawingml.diagramStyle+xml"/>
  <Override PartName="/ppt/diagrams/colors25.xml" ContentType="application/vnd.openxmlformats-officedocument.drawingml.diagramColors+xml"/>
  <Override PartName="/ppt/diagrams/drawing25.xml" ContentType="application/vnd.ms-office.drawingml.diagramDrawing+xml"/>
  <Override PartName="/ppt/diagrams/data26.xml" ContentType="application/vnd.openxmlformats-officedocument.drawingml.diagramData+xml"/>
  <Override PartName="/ppt/diagrams/layout26.xml" ContentType="application/vnd.openxmlformats-officedocument.drawingml.diagramLayout+xml"/>
  <Override PartName="/ppt/diagrams/quickStyle26.xml" ContentType="application/vnd.openxmlformats-officedocument.drawingml.diagramStyle+xml"/>
  <Override PartName="/ppt/diagrams/colors26.xml" ContentType="application/vnd.openxmlformats-officedocument.drawingml.diagramColors+xml"/>
  <Override PartName="/ppt/diagrams/drawing26.xml" ContentType="application/vnd.ms-office.drawingml.diagramDrawing+xml"/>
  <Override PartName="/ppt/notesSlides/notesSlide21.xml" ContentType="application/vnd.openxmlformats-officedocument.presentationml.notesSlide+xml"/>
  <Override PartName="/ppt/diagrams/data27.xml" ContentType="application/vnd.openxmlformats-officedocument.drawingml.diagramData+xml"/>
  <Override PartName="/ppt/diagrams/layout27.xml" ContentType="application/vnd.openxmlformats-officedocument.drawingml.diagramLayout+xml"/>
  <Override PartName="/ppt/diagrams/quickStyle27.xml" ContentType="application/vnd.openxmlformats-officedocument.drawingml.diagramStyle+xml"/>
  <Override PartName="/ppt/diagrams/colors27.xml" ContentType="application/vnd.openxmlformats-officedocument.drawingml.diagramColors+xml"/>
  <Override PartName="/ppt/diagrams/drawing27.xml" ContentType="application/vnd.ms-office.drawingml.diagramDrawing+xml"/>
  <Override PartName="/ppt/diagrams/data28.xml" ContentType="application/vnd.openxmlformats-officedocument.drawingml.diagramData+xml"/>
  <Override PartName="/ppt/diagrams/layout28.xml" ContentType="application/vnd.openxmlformats-officedocument.drawingml.diagramLayout+xml"/>
  <Override PartName="/ppt/diagrams/quickStyle28.xml" ContentType="application/vnd.openxmlformats-officedocument.drawingml.diagramStyle+xml"/>
  <Override PartName="/ppt/diagrams/colors28.xml" ContentType="application/vnd.openxmlformats-officedocument.drawingml.diagramColors+xml"/>
  <Override PartName="/ppt/diagrams/drawing28.xml" ContentType="application/vnd.ms-office.drawingml.diagramDrawing+xml"/>
  <Override PartName="/ppt/diagrams/data29.xml" ContentType="application/vnd.openxmlformats-officedocument.drawingml.diagramData+xml"/>
  <Override PartName="/ppt/diagrams/layout29.xml" ContentType="application/vnd.openxmlformats-officedocument.drawingml.diagramLayout+xml"/>
  <Override PartName="/ppt/diagrams/quickStyle29.xml" ContentType="application/vnd.openxmlformats-officedocument.drawingml.diagramStyle+xml"/>
  <Override PartName="/ppt/diagrams/colors29.xml" ContentType="application/vnd.openxmlformats-officedocument.drawingml.diagramColors+xml"/>
  <Override PartName="/ppt/diagrams/drawing29.xml" ContentType="application/vnd.ms-office.drawingml.diagramDrawing+xml"/>
  <Override PartName="/ppt/notesSlides/notesSlide22.xml" ContentType="application/vnd.openxmlformats-officedocument.presentationml.notesSlide+xml"/>
  <Override PartName="/ppt/diagrams/data30.xml" ContentType="application/vnd.openxmlformats-officedocument.drawingml.diagramData+xml"/>
  <Override PartName="/ppt/diagrams/layout30.xml" ContentType="application/vnd.openxmlformats-officedocument.drawingml.diagramLayout+xml"/>
  <Override PartName="/ppt/diagrams/quickStyle30.xml" ContentType="application/vnd.openxmlformats-officedocument.drawingml.diagramStyle+xml"/>
  <Override PartName="/ppt/diagrams/colors30.xml" ContentType="application/vnd.openxmlformats-officedocument.drawingml.diagramColors+xml"/>
  <Override PartName="/ppt/diagrams/drawing30.xml" ContentType="application/vnd.ms-office.drawingml.diagramDrawing+xml"/>
  <Override PartName="/ppt/diagrams/data31.xml" ContentType="application/vnd.openxmlformats-officedocument.drawingml.diagramData+xml"/>
  <Override PartName="/ppt/diagrams/layout31.xml" ContentType="application/vnd.openxmlformats-officedocument.drawingml.diagramLayout+xml"/>
  <Override PartName="/ppt/diagrams/quickStyle31.xml" ContentType="application/vnd.openxmlformats-officedocument.drawingml.diagramStyle+xml"/>
  <Override PartName="/ppt/diagrams/colors31.xml" ContentType="application/vnd.openxmlformats-officedocument.drawingml.diagramColors+xml"/>
  <Override PartName="/ppt/diagrams/drawing31.xml" ContentType="application/vnd.ms-office.drawingml.diagramDrawing+xml"/>
  <Override PartName="/ppt/notesSlides/notesSlide23.xml" ContentType="application/vnd.openxmlformats-officedocument.presentationml.notesSlide+xml"/>
  <Override PartName="/ppt/diagrams/data32.xml" ContentType="application/vnd.openxmlformats-officedocument.drawingml.diagramData+xml"/>
  <Override PartName="/ppt/diagrams/layout32.xml" ContentType="application/vnd.openxmlformats-officedocument.drawingml.diagramLayout+xml"/>
  <Override PartName="/ppt/diagrams/quickStyle32.xml" ContentType="application/vnd.openxmlformats-officedocument.drawingml.diagramStyle+xml"/>
  <Override PartName="/ppt/diagrams/colors32.xml" ContentType="application/vnd.openxmlformats-officedocument.drawingml.diagramColors+xml"/>
  <Override PartName="/ppt/diagrams/drawing32.xml" ContentType="application/vnd.ms-office.drawingml.diagramDrawing+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5" r:id="rId2"/>
  </p:sldMasterIdLst>
  <p:notesMasterIdLst>
    <p:notesMasterId r:id="rId32"/>
  </p:notesMasterIdLst>
  <p:handoutMasterIdLst>
    <p:handoutMasterId r:id="rId33"/>
  </p:handoutMasterIdLst>
  <p:sldIdLst>
    <p:sldId id="455" r:id="rId3"/>
    <p:sldId id="457" r:id="rId4"/>
    <p:sldId id="458" r:id="rId5"/>
    <p:sldId id="478" r:id="rId6"/>
    <p:sldId id="427" r:id="rId7"/>
    <p:sldId id="477" r:id="rId8"/>
    <p:sldId id="412" r:id="rId9"/>
    <p:sldId id="459" r:id="rId10"/>
    <p:sldId id="460" r:id="rId11"/>
    <p:sldId id="342" r:id="rId12"/>
    <p:sldId id="461" r:id="rId13"/>
    <p:sldId id="462" r:id="rId14"/>
    <p:sldId id="474" r:id="rId15"/>
    <p:sldId id="463" r:id="rId16"/>
    <p:sldId id="464" r:id="rId17"/>
    <p:sldId id="465" r:id="rId18"/>
    <p:sldId id="466" r:id="rId19"/>
    <p:sldId id="467" r:id="rId20"/>
    <p:sldId id="468" r:id="rId21"/>
    <p:sldId id="469" r:id="rId22"/>
    <p:sldId id="470" r:id="rId23"/>
    <p:sldId id="471" r:id="rId24"/>
    <p:sldId id="330" r:id="rId25"/>
    <p:sldId id="338" r:id="rId26"/>
    <p:sldId id="472" r:id="rId27"/>
    <p:sldId id="473" r:id="rId28"/>
    <p:sldId id="475" r:id="rId29"/>
    <p:sldId id="476" r:id="rId30"/>
    <p:sldId id="385" r:id="rId31"/>
  </p:sldIdLst>
  <p:sldSz cx="9144000" cy="5715000" type="screen16x10"/>
  <p:notesSz cx="6858000" cy="9144000"/>
  <p:defaultTextStyle>
    <a:defPPr>
      <a:defRPr lang="it-IT"/>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5613" indent="1588"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2813" indent="1588"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0013" indent="1588"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7213" indent="1588"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 xmlns:p15="http://schemas.microsoft.com/office/powerpoint/2012/main">
        <p15:guide id="1" orient="horz" pos="180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Stile con tema 1 - Colore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ile con tema 2 - Colore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65"/>
    <p:restoredTop sz="94670"/>
  </p:normalViewPr>
  <p:slideViewPr>
    <p:cSldViewPr>
      <p:cViewPr>
        <p:scale>
          <a:sx n="174" d="100"/>
          <a:sy n="174" d="100"/>
        </p:scale>
        <p:origin x="-136" y="840"/>
      </p:cViewPr>
      <p:guideLst>
        <p:guide orient="horz" pos="180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71" d="100"/>
        <a:sy n="171" d="100"/>
      </p:scale>
      <p:origin x="0" y="0"/>
    </p:cViewPr>
  </p:sorterViewPr>
  <p:notesViewPr>
    <p:cSldViewPr>
      <p:cViewPr varScale="1">
        <p:scale>
          <a:sx n="88" d="100"/>
          <a:sy n="88" d="100"/>
        </p:scale>
        <p:origin x="-3240" y="-11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notesMaster" Target="notesMasters/notesMaster1.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handoutMaster" Target="handoutMasters/handoutMaster1.xml"/><Relationship Id="rId34" Type="http://schemas.openxmlformats.org/officeDocument/2006/relationships/printerSettings" Target="printerSettings/printerSettings1.bin"/><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37" Type="http://schemas.openxmlformats.org/officeDocument/2006/relationships/theme" Target="theme/theme1.xml"/><Relationship Id="rId38"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94E58803-6A8A-254D-83EC-D0D2910E1C91}">
      <dgm:prSet phldrT="[Testo]" custT="1"/>
      <dgm:spPr>
        <a:solidFill>
          <a:schemeClr val="accent2">
            <a:lumMod val="20000"/>
            <a:lumOff val="80000"/>
          </a:schemeClr>
        </a:solidFill>
      </dgm:spPr>
      <dgm:t>
        <a:bodyPr/>
        <a:lstStyle/>
        <a:p>
          <a:pPr>
            <a:lnSpc>
              <a:spcPct val="80000"/>
            </a:lnSpc>
            <a:spcAft>
              <a:spcPts val="0"/>
            </a:spcAft>
          </a:pPr>
          <a:r>
            <a:rPr lang="it-IT" sz="1000" dirty="0">
              <a:solidFill>
                <a:schemeClr val="tx1"/>
              </a:solidFill>
              <a:latin typeface="Calibri" panose="020F0502020204030204" pitchFamily="34" charset="0"/>
              <a:cs typeface="Calibri" panose="020F0502020204030204" pitchFamily="34" charset="0"/>
            </a:rPr>
            <a:t>Acquisizione società o ramo d’azienda</a:t>
          </a:r>
        </a:p>
        <a:p>
          <a:pPr>
            <a:lnSpc>
              <a:spcPct val="80000"/>
            </a:lnSpc>
            <a:spcAft>
              <a:spcPts val="0"/>
            </a:spcAft>
          </a:pPr>
          <a:r>
            <a:rPr lang="it-IT" sz="1000" dirty="0">
              <a:solidFill>
                <a:schemeClr val="tx1"/>
              </a:solidFill>
              <a:latin typeface="Calibri" panose="020F0502020204030204" pitchFamily="34" charset="0"/>
              <a:cs typeface="Calibri" panose="020F0502020204030204" pitchFamily="34" charset="0"/>
            </a:rPr>
            <a:t>-</a:t>
          </a:r>
        </a:p>
        <a:p>
          <a:pPr>
            <a:lnSpc>
              <a:spcPct val="80000"/>
            </a:lnSpc>
            <a:spcAft>
              <a:spcPts val="0"/>
            </a:spcAft>
          </a:pPr>
          <a:r>
            <a:rPr lang="it-IT" sz="1000" dirty="0">
              <a:solidFill>
                <a:schemeClr val="tx1"/>
              </a:solidFill>
              <a:latin typeface="Calibri" panose="020F0502020204030204" pitchFamily="34" charset="0"/>
              <a:cs typeface="Calibri" panose="020F0502020204030204" pitchFamily="34" charset="0"/>
            </a:rPr>
            <a:t>Rilevare un azienda in difficoltà</a:t>
          </a:r>
        </a:p>
      </dgm:t>
    </dgm:pt>
    <dgm:pt modelId="{CA8B3178-680A-6B4C-B408-BFCEF68B601D}" type="parTrans" cxnId="{7790D4E0-87DF-F34C-AB72-20E95F6C360A}">
      <dgm:prSet/>
      <dgm:spPr/>
      <dgm:t>
        <a:bodyPr/>
        <a:lstStyle/>
        <a:p>
          <a:endParaRPr lang="it-IT"/>
        </a:p>
      </dgm:t>
    </dgm:pt>
    <dgm:pt modelId="{A1FB9DCB-CBBF-5448-B58C-454FA77B4971}" type="sibTrans" cxnId="{7790D4E0-87DF-F34C-AB72-20E95F6C360A}">
      <dgm:prSet/>
      <dgm:spPr/>
      <dgm:t>
        <a:bodyPr/>
        <a:lstStyle/>
        <a:p>
          <a:endParaRPr lang="it-IT"/>
        </a:p>
      </dgm:t>
    </dgm:pt>
    <dgm:pt modelId="{10FBC396-670D-D64F-A0B9-141928B4D6F3}">
      <dgm:prSet phldrT="[Testo]" custT="1"/>
      <dgm:spPr>
        <a:solidFill>
          <a:schemeClr val="tx2">
            <a:lumMod val="20000"/>
            <a:lumOff val="80000"/>
          </a:schemeClr>
        </a:solidFill>
      </dgm:spPr>
      <dgm:t>
        <a:bodyPr/>
        <a:lstStyle/>
        <a:p>
          <a:r>
            <a:rPr lang="it-IT" sz="1000" dirty="0">
              <a:solidFill>
                <a:schemeClr val="tx1"/>
              </a:solidFill>
              <a:latin typeface="Calibri" panose="020F0502020204030204" pitchFamily="34" charset="0"/>
              <a:cs typeface="Calibri" panose="020F0502020204030204" pitchFamily="34" charset="0"/>
            </a:rPr>
            <a:t>Vendita</a:t>
          </a:r>
        </a:p>
        <a:p>
          <a:r>
            <a:rPr lang="it-IT" sz="1000" dirty="0">
              <a:solidFill>
                <a:schemeClr val="tx1"/>
              </a:solidFill>
              <a:latin typeface="Calibri" panose="020F0502020204030204" pitchFamily="34" charset="0"/>
              <a:cs typeface="Calibri" panose="020F0502020204030204" pitchFamily="34" charset="0"/>
            </a:rPr>
            <a:t>Agenzia</a:t>
          </a:r>
        </a:p>
        <a:p>
          <a:r>
            <a:rPr lang="it-IT" sz="1000" dirty="0">
              <a:solidFill>
                <a:schemeClr val="tx1"/>
              </a:solidFill>
              <a:latin typeface="Calibri" panose="020F0502020204030204" pitchFamily="34" charset="0"/>
              <a:cs typeface="Calibri" panose="020F0502020204030204" pitchFamily="34" charset="0"/>
            </a:rPr>
            <a:t>Distribuzione</a:t>
          </a:r>
        </a:p>
        <a:p>
          <a:r>
            <a:rPr lang="it-IT" sz="1000" dirty="0">
              <a:solidFill>
                <a:schemeClr val="tx1"/>
              </a:solidFill>
              <a:latin typeface="Calibri" panose="020F0502020204030204" pitchFamily="34" charset="0"/>
              <a:cs typeface="Calibri" panose="020F0502020204030204" pitchFamily="34" charset="0"/>
            </a:rPr>
            <a:t>Appalti</a:t>
          </a:r>
        </a:p>
        <a:p>
          <a:endParaRPr lang="it-IT" sz="1000" dirty="0">
            <a:solidFill>
              <a:schemeClr val="tx1"/>
            </a:solidFill>
            <a:latin typeface="Calibri" panose="020F0502020204030204" pitchFamily="34" charset="0"/>
            <a:cs typeface="Calibri" panose="020F0502020204030204" pitchFamily="34" charset="0"/>
          </a:endParaRPr>
        </a:p>
      </dgm:t>
    </dgm:pt>
    <dgm:pt modelId="{04ADACA8-F40A-AC4D-BF4E-ACE7A25849CB}" type="parTrans" cxnId="{A854832D-88EA-CD4D-A38A-389A650173D4}">
      <dgm:prSet/>
      <dgm:spPr/>
      <dgm:t>
        <a:bodyPr/>
        <a:lstStyle/>
        <a:p>
          <a:endParaRPr lang="it-IT"/>
        </a:p>
      </dgm:t>
    </dgm:pt>
    <dgm:pt modelId="{1C0BF997-5229-9D40-816A-942F835C43E9}" type="sibTrans" cxnId="{A854832D-88EA-CD4D-A38A-389A650173D4}">
      <dgm:prSet/>
      <dgm:spPr/>
      <dgm:t>
        <a:bodyPr/>
        <a:lstStyle/>
        <a:p>
          <a:endParaRPr lang="it-IT"/>
        </a:p>
      </dgm:t>
    </dgm:pt>
    <dgm:pt modelId="{2C87CF94-B1C1-0747-9395-E78D72539F52}">
      <dgm:prSet phldrT="[Testo]" custT="1"/>
      <dgm:spPr>
        <a:solidFill>
          <a:schemeClr val="accent3">
            <a:lumMod val="20000"/>
            <a:lumOff val="80000"/>
          </a:schemeClr>
        </a:solidFill>
      </dgm:spPr>
      <dgm:t>
        <a:bodyPr/>
        <a:lstStyle/>
        <a:p>
          <a:endParaRPr lang="it-IT" sz="1000" dirty="0">
            <a:solidFill>
              <a:schemeClr val="tx1"/>
            </a:solidFill>
            <a:latin typeface="Calibri" panose="020F0502020204030204" pitchFamily="34" charset="0"/>
            <a:cs typeface="Calibri" panose="020F0502020204030204" pitchFamily="34" charset="0"/>
          </a:endParaRPr>
        </a:p>
        <a:p>
          <a:endParaRPr lang="it-IT" sz="1000" dirty="0">
            <a:solidFill>
              <a:schemeClr val="tx1"/>
            </a:solidFill>
            <a:latin typeface="Calibri" panose="020F0502020204030204" pitchFamily="34" charset="0"/>
            <a:cs typeface="Calibri" panose="020F0502020204030204" pitchFamily="34" charset="0"/>
          </a:endParaRPr>
        </a:p>
        <a:p>
          <a:r>
            <a:rPr lang="it-IT" sz="1000" dirty="0">
              <a:solidFill>
                <a:schemeClr val="tx1"/>
              </a:solidFill>
              <a:latin typeface="Calibri" panose="020F0502020204030204" pitchFamily="34" charset="0"/>
              <a:cs typeface="Calibri" panose="020F0502020204030204" pitchFamily="34" charset="0"/>
            </a:rPr>
            <a:t>Costituzione controllata in Francia</a:t>
          </a:r>
        </a:p>
      </dgm:t>
    </dgm:pt>
    <dgm:pt modelId="{F0EA58C1-52E9-F047-B4C5-5D33F6190F5E}" type="parTrans" cxnId="{E738EEAF-7B44-A741-8B5F-18FB92F8A0D2}">
      <dgm:prSet/>
      <dgm:spPr/>
      <dgm:t>
        <a:bodyPr/>
        <a:lstStyle/>
        <a:p>
          <a:endParaRPr lang="it-IT"/>
        </a:p>
      </dgm:t>
    </dgm:pt>
    <dgm:pt modelId="{1C9F9621-9440-8A4D-BF22-FB4D10DABB62}" type="sibTrans" cxnId="{E738EEAF-7B44-A741-8B5F-18FB92F8A0D2}">
      <dgm:prSet/>
      <dgm:spPr/>
      <dgm:t>
        <a:bodyPr/>
        <a:lstStyle/>
        <a:p>
          <a:endParaRPr lang="it-IT"/>
        </a:p>
      </dgm:t>
    </dgm:pt>
    <dgm:pt modelId="{A20B1A0E-A855-C64E-A6A5-94237B699FA7}">
      <dgm:prSet phldrT="[Testo]" custT="1"/>
      <dgm:spPr>
        <a:solidFill>
          <a:schemeClr val="accent5">
            <a:lumMod val="20000"/>
            <a:lumOff val="80000"/>
          </a:schemeClr>
        </a:solidFill>
      </dgm:spPr>
      <dgm:t>
        <a:bodyPr/>
        <a:lstStyle/>
        <a:p>
          <a:r>
            <a:rPr lang="it-IT" sz="1000" dirty="0">
              <a:solidFill>
                <a:schemeClr val="tx1"/>
              </a:solidFill>
              <a:latin typeface="Calibri" panose="020F0502020204030204" pitchFamily="34" charset="0"/>
              <a:cs typeface="Calibri" panose="020F0502020204030204" pitchFamily="34" charset="0"/>
            </a:rPr>
            <a:t>Assunzione diretta</a:t>
          </a:r>
        </a:p>
        <a:p>
          <a:r>
            <a:rPr lang="it-IT" sz="1000" dirty="0">
              <a:solidFill>
                <a:schemeClr val="tx1"/>
              </a:solidFill>
              <a:latin typeface="Calibri" panose="020F0502020204030204" pitchFamily="34" charset="0"/>
              <a:cs typeface="Calibri" panose="020F0502020204030204" pitchFamily="34" charset="0"/>
            </a:rPr>
            <a:t>Distacco dipendenti</a:t>
          </a:r>
        </a:p>
        <a:p>
          <a:endParaRPr lang="it-IT" sz="1000" dirty="0">
            <a:solidFill>
              <a:schemeClr val="tx1"/>
            </a:solidFill>
            <a:latin typeface="Calibri" panose="020F0502020204030204" pitchFamily="34" charset="0"/>
            <a:cs typeface="Calibri" panose="020F0502020204030204" pitchFamily="34" charset="0"/>
          </a:endParaRPr>
        </a:p>
      </dgm:t>
    </dgm:pt>
    <dgm:pt modelId="{19F3929B-05E5-8A4F-AFD6-FBDA4BF68F0C}" type="parTrans" cxnId="{D0D70455-099E-C943-8308-54C0F3DE605B}">
      <dgm:prSet/>
      <dgm:spPr/>
      <dgm:t>
        <a:bodyPr/>
        <a:lstStyle/>
        <a:p>
          <a:endParaRPr lang="it-IT"/>
        </a:p>
      </dgm:t>
    </dgm:pt>
    <dgm:pt modelId="{1A206F5D-F648-324B-8085-8AF5847648B1}" type="sibTrans" cxnId="{D0D70455-099E-C943-8308-54C0F3DE605B}">
      <dgm:prSet/>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 modelId="{D0986656-7FC0-FE44-81F3-C1928D2D8C79}" type="pres">
      <dgm:prSet presAssocID="{26D3862F-8BDD-2748-8078-42616AFE022D}" presName="triangle1" presStyleLbl="node1" presStyleIdx="0" presStyleCnt="4">
        <dgm:presLayoutVars>
          <dgm:bulletEnabled val="1"/>
        </dgm:presLayoutVars>
      </dgm:prSet>
      <dgm:spPr/>
      <dgm:t>
        <a:bodyPr/>
        <a:lstStyle/>
        <a:p>
          <a:endParaRPr lang="it-IT"/>
        </a:p>
      </dgm:t>
    </dgm:pt>
    <dgm:pt modelId="{97222E66-0859-B243-A5FF-1B307ED99225}" type="pres">
      <dgm:prSet presAssocID="{26D3862F-8BDD-2748-8078-42616AFE022D}" presName="triangle2" presStyleLbl="node1" presStyleIdx="1" presStyleCnt="4">
        <dgm:presLayoutVars>
          <dgm:bulletEnabled val="1"/>
        </dgm:presLayoutVars>
      </dgm:prSet>
      <dgm:spPr/>
      <dgm:t>
        <a:bodyPr/>
        <a:lstStyle/>
        <a:p>
          <a:endParaRPr lang="it-IT"/>
        </a:p>
      </dgm:t>
    </dgm:pt>
    <dgm:pt modelId="{1DA00D04-5AD1-7044-83A4-6556C55C1171}" type="pres">
      <dgm:prSet presAssocID="{26D3862F-8BDD-2748-8078-42616AFE022D}" presName="triangle3" presStyleLbl="node1" presStyleIdx="2" presStyleCnt="4">
        <dgm:presLayoutVars>
          <dgm:bulletEnabled val="1"/>
        </dgm:presLayoutVars>
      </dgm:prSet>
      <dgm:spPr/>
      <dgm:t>
        <a:bodyPr/>
        <a:lstStyle/>
        <a:p>
          <a:endParaRPr lang="it-IT"/>
        </a:p>
      </dgm:t>
    </dgm:pt>
    <dgm:pt modelId="{914ED379-0618-A04C-B568-FD966F3955D0}" type="pres">
      <dgm:prSet presAssocID="{26D3862F-8BDD-2748-8078-42616AFE022D}" presName="triangle4" presStyleLbl="node1" presStyleIdx="3" presStyleCnt="4">
        <dgm:presLayoutVars>
          <dgm:bulletEnabled val="1"/>
        </dgm:presLayoutVars>
      </dgm:prSet>
      <dgm:spPr/>
      <dgm:t>
        <a:bodyPr/>
        <a:lstStyle/>
        <a:p>
          <a:endParaRPr lang="it-IT"/>
        </a:p>
      </dgm:t>
    </dgm:pt>
  </dgm:ptLst>
  <dgm:cxnLst>
    <dgm:cxn modelId="{D0D70455-099E-C943-8308-54C0F3DE605B}" srcId="{26D3862F-8BDD-2748-8078-42616AFE022D}" destId="{A20B1A0E-A855-C64E-A6A5-94237B699FA7}" srcOrd="3" destOrd="0" parTransId="{19F3929B-05E5-8A4F-AFD6-FBDA4BF68F0C}" sibTransId="{1A206F5D-F648-324B-8085-8AF5847648B1}"/>
    <dgm:cxn modelId="{2AA8366A-CF9F-B745-BE6B-3ECCCCF83ADE}" type="presOf" srcId="{A20B1A0E-A855-C64E-A6A5-94237B699FA7}" destId="{914ED379-0618-A04C-B568-FD966F3955D0}" srcOrd="0" destOrd="0" presId="urn:microsoft.com/office/officeart/2005/8/layout/pyramid4"/>
    <dgm:cxn modelId="{A854832D-88EA-CD4D-A38A-389A650173D4}" srcId="{26D3862F-8BDD-2748-8078-42616AFE022D}" destId="{10FBC396-670D-D64F-A0B9-141928B4D6F3}" srcOrd="1" destOrd="0" parTransId="{04ADACA8-F40A-AC4D-BF4E-ACE7A25849CB}" sibTransId="{1C0BF997-5229-9D40-816A-942F835C43E9}"/>
    <dgm:cxn modelId="{7790D4E0-87DF-F34C-AB72-20E95F6C360A}" srcId="{26D3862F-8BDD-2748-8078-42616AFE022D}" destId="{94E58803-6A8A-254D-83EC-D0D2910E1C91}" srcOrd="0" destOrd="0" parTransId="{CA8B3178-680A-6B4C-B408-BFCEF68B601D}" sibTransId="{A1FB9DCB-CBBF-5448-B58C-454FA77B4971}"/>
    <dgm:cxn modelId="{B26236BC-3C08-D740-ABC5-92F755DDC999}" type="presOf" srcId="{10FBC396-670D-D64F-A0B9-141928B4D6F3}" destId="{97222E66-0859-B243-A5FF-1B307ED99225}" srcOrd="0" destOrd="0" presId="urn:microsoft.com/office/officeart/2005/8/layout/pyramid4"/>
    <dgm:cxn modelId="{B35552CA-2E51-7C46-ABC5-71BA22515E8A}" type="presOf" srcId="{94E58803-6A8A-254D-83EC-D0D2910E1C91}" destId="{D0986656-7FC0-FE44-81F3-C1928D2D8C79}" srcOrd="0" destOrd="0" presId="urn:microsoft.com/office/officeart/2005/8/layout/pyramid4"/>
    <dgm:cxn modelId="{E738EEAF-7B44-A741-8B5F-18FB92F8A0D2}" srcId="{26D3862F-8BDD-2748-8078-42616AFE022D}" destId="{2C87CF94-B1C1-0747-9395-E78D72539F52}" srcOrd="2" destOrd="0" parTransId="{F0EA58C1-52E9-F047-B4C5-5D33F6190F5E}" sibTransId="{1C9F9621-9440-8A4D-BF22-FB4D10DABB62}"/>
    <dgm:cxn modelId="{94FFFA39-86B2-9B4E-AF0E-1A254F4440BA}" type="presOf" srcId="{26D3862F-8BDD-2748-8078-42616AFE022D}" destId="{AE1FB828-9E5B-0641-B4D2-B8DF1A2A561B}" srcOrd="0" destOrd="0" presId="urn:microsoft.com/office/officeart/2005/8/layout/pyramid4"/>
    <dgm:cxn modelId="{33EEFEBA-AB23-5F48-82AD-7F552EA38C60}" type="presOf" srcId="{2C87CF94-B1C1-0747-9395-E78D72539F52}" destId="{1DA00D04-5AD1-7044-83A4-6556C55C1171}" srcOrd="0" destOrd="0" presId="urn:microsoft.com/office/officeart/2005/8/layout/pyramid4"/>
    <dgm:cxn modelId="{0B50940B-2732-EA40-A831-ABF6062AD8C8}" type="presParOf" srcId="{AE1FB828-9E5B-0641-B4D2-B8DF1A2A561B}" destId="{D0986656-7FC0-FE44-81F3-C1928D2D8C79}" srcOrd="0" destOrd="0" presId="urn:microsoft.com/office/officeart/2005/8/layout/pyramid4"/>
    <dgm:cxn modelId="{6342351D-748F-E549-BB90-8571C2ADB11B}" type="presParOf" srcId="{AE1FB828-9E5B-0641-B4D2-B8DF1A2A561B}" destId="{97222E66-0859-B243-A5FF-1B307ED99225}" srcOrd="1" destOrd="0" presId="urn:microsoft.com/office/officeart/2005/8/layout/pyramid4"/>
    <dgm:cxn modelId="{254C57D8-7375-1D49-9D4B-44E0AD0F2089}" type="presParOf" srcId="{AE1FB828-9E5B-0641-B4D2-B8DF1A2A561B}" destId="{1DA00D04-5AD1-7044-83A4-6556C55C1171}" srcOrd="2" destOrd="0" presId="urn:microsoft.com/office/officeart/2005/8/layout/pyramid4"/>
    <dgm:cxn modelId="{28F3A70C-2D24-6F4C-816D-B66C91D5A6E5}" type="presParOf" srcId="{AE1FB828-9E5B-0641-B4D2-B8DF1A2A561B}" destId="{914ED379-0618-A04C-B568-FD966F3955D0}" srcOrd="3" destOrd="0" presId="urn:microsoft.com/office/officeart/2005/8/layout/pyramid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0065DFF-47AA-F340-8A38-C5E4F1A90CCC}" type="doc">
      <dgm:prSet loTypeId="urn:microsoft.com/office/officeart/2005/8/layout/matrix1" loCatId="" qsTypeId="urn:microsoft.com/office/officeart/2005/8/quickstyle/simple3" qsCatId="simple" csTypeId="urn:microsoft.com/office/officeart/2005/8/colors/accent0_1" csCatId="mainScheme" phldr="1"/>
      <dgm:spPr/>
      <dgm:t>
        <a:bodyPr/>
        <a:lstStyle/>
        <a:p>
          <a:endParaRPr lang="it-IT"/>
        </a:p>
      </dgm:t>
    </dgm:pt>
    <dgm:pt modelId="{FBC87AC5-C216-A94C-B296-C54B29CA7026}">
      <dgm:prSet phldrT="[Testo]" custT="1"/>
      <dgm:spPr>
        <a:solidFill>
          <a:srgbClr val="F2F2F2"/>
        </a:solidFill>
      </dgm:spPr>
      <dgm:t>
        <a:bodyPr/>
        <a:lstStyle/>
        <a:p>
          <a:r>
            <a:rPr lang="it-IT" sz="1000" b="1" u="none" dirty="0">
              <a:latin typeface="Calibri" panose="020F0502020204030204" pitchFamily="34" charset="0"/>
              <a:cs typeface="Calibri" panose="020F0502020204030204" pitchFamily="34" charset="0"/>
            </a:rPr>
            <a:t>Acquisizione quote societarie</a:t>
          </a:r>
        </a:p>
      </dgm:t>
    </dgm:pt>
    <dgm:pt modelId="{3A34E50C-0637-C34C-93DE-D4CB0F9E5258}" type="parTrans" cxnId="{47452990-85D0-224B-9062-A5A4F0396B1B}">
      <dgm:prSet/>
      <dgm:spPr/>
      <dgm:t>
        <a:bodyPr/>
        <a:lstStyle/>
        <a:p>
          <a:endParaRPr lang="it-IT"/>
        </a:p>
      </dgm:t>
    </dgm:pt>
    <dgm:pt modelId="{49D57AEF-61F8-1245-BCBD-946A27552112}" type="sibTrans" cxnId="{47452990-85D0-224B-9062-A5A4F0396B1B}">
      <dgm:prSet/>
      <dgm:spPr/>
      <dgm:t>
        <a:bodyPr/>
        <a:lstStyle/>
        <a:p>
          <a:endParaRPr lang="it-IT"/>
        </a:p>
      </dgm:t>
    </dgm:pt>
    <dgm:pt modelId="{A201456A-C4DA-F343-8B71-97F680C8A9B8}">
      <dgm:prSet phldrT="[Testo]" custT="1"/>
      <dgm:spPr/>
      <dgm:t>
        <a:bodyPr/>
        <a:lstStyle/>
        <a:p>
          <a:pPr algn="l"/>
          <a:endParaRPr lang="it-IT" sz="1000" dirty="0">
            <a:latin typeface="Calibri" panose="020F0502020204030204" pitchFamily="34" charset="0"/>
            <a:cs typeface="Calibri" panose="020F0502020204030204" pitchFamily="34" charset="0"/>
          </a:endParaRPr>
        </a:p>
        <a:p>
          <a:pPr algn="l"/>
          <a:endParaRPr lang="it-IT" sz="1000" dirty="0">
            <a:latin typeface="Calibri" panose="020F0502020204030204" pitchFamily="34" charset="0"/>
            <a:cs typeface="Calibri" panose="020F0502020204030204" pitchFamily="34" charset="0"/>
          </a:endParaRPr>
        </a:p>
        <a:p>
          <a:pPr algn="l"/>
          <a:endParaRPr lang="it-IT" sz="1000" dirty="0">
            <a:latin typeface="Calibri" panose="020F0502020204030204" pitchFamily="34" charset="0"/>
            <a:cs typeface="Calibri" panose="020F0502020204030204" pitchFamily="34" charset="0"/>
          </a:endParaRPr>
        </a:p>
        <a:p>
          <a:pPr algn="l"/>
          <a:r>
            <a:rPr lang="it-IT" sz="1000" dirty="0">
              <a:latin typeface="Calibri" panose="020F0502020204030204" pitchFamily="34" charset="0"/>
              <a:cs typeface="Calibri" panose="020F0502020204030204" pitchFamily="34" charset="0"/>
            </a:rPr>
            <a:t>Beni acquistati : quote (</a:t>
          </a:r>
          <a:r>
            <a:rPr lang="it-IT" sz="1000" i="1" dirty="0" err="1">
              <a:latin typeface="Calibri" panose="020F0502020204030204" pitchFamily="34" charset="0"/>
              <a:cs typeface="Calibri" panose="020F0502020204030204" pitchFamily="34" charset="0"/>
            </a:rPr>
            <a:t>parts</a:t>
          </a:r>
          <a:r>
            <a:rPr lang="it-IT" sz="1000" dirty="0">
              <a:latin typeface="Calibri" panose="020F0502020204030204" pitchFamily="34" charset="0"/>
              <a:cs typeface="Calibri" panose="020F0502020204030204" pitchFamily="34" charset="0"/>
            </a:rPr>
            <a:t>) o azioni (</a:t>
          </a:r>
          <a:r>
            <a:rPr lang="it-IT" sz="1000" i="1" dirty="0" err="1">
              <a:latin typeface="Calibri" panose="020F0502020204030204" pitchFamily="34" charset="0"/>
              <a:cs typeface="Calibri" panose="020F0502020204030204" pitchFamily="34" charset="0"/>
            </a:rPr>
            <a:t>actions</a:t>
          </a:r>
          <a:r>
            <a:rPr lang="it-IT" sz="1000" dirty="0">
              <a:latin typeface="Calibri" panose="020F0502020204030204" pitchFamily="34" charset="0"/>
              <a:cs typeface="Calibri" panose="020F0502020204030204" pitchFamily="34" charset="0"/>
            </a:rPr>
            <a:t>)</a:t>
          </a:r>
        </a:p>
        <a:p>
          <a:pPr algn="l"/>
          <a:r>
            <a:rPr lang="it-IT" sz="1000" dirty="0">
              <a:latin typeface="Calibri" panose="020F0502020204030204" pitchFamily="34" charset="0"/>
              <a:cs typeface="Calibri" panose="020F0502020204030204" pitchFamily="34" charset="0"/>
            </a:rPr>
            <a:t>Necessità assoluta di una </a:t>
          </a:r>
          <a:r>
            <a:rPr lang="it-IT" sz="1000" i="1" dirty="0">
              <a:latin typeface="Calibri" panose="020F0502020204030204" pitchFamily="34" charset="0"/>
              <a:cs typeface="Calibri" panose="020F0502020204030204" pitchFamily="34" charset="0"/>
            </a:rPr>
            <a:t>due </a:t>
          </a:r>
          <a:r>
            <a:rPr lang="it-IT" sz="1000" i="1" dirty="0" err="1">
              <a:latin typeface="Calibri" panose="020F0502020204030204" pitchFamily="34" charset="0"/>
              <a:cs typeface="Calibri" panose="020F0502020204030204" pitchFamily="34" charset="0"/>
            </a:rPr>
            <a:t>diligence</a:t>
          </a:r>
          <a:endParaRPr lang="it-IT" sz="1000" i="1" dirty="0">
            <a:latin typeface="Calibri" panose="020F0502020204030204" pitchFamily="34" charset="0"/>
            <a:cs typeface="Calibri" panose="020F0502020204030204" pitchFamily="34" charset="0"/>
          </a:endParaRPr>
        </a:p>
        <a:p>
          <a:pPr algn="l"/>
          <a:r>
            <a:rPr lang="it-IT" sz="1000" i="0" dirty="0">
              <a:latin typeface="Calibri" panose="020F0502020204030204" pitchFamily="34" charset="0"/>
              <a:cs typeface="Calibri" panose="020F0502020204030204" pitchFamily="34" charset="0"/>
            </a:rPr>
            <a:t>Rischi legati al passivo nascosto :</a:t>
          </a:r>
        </a:p>
        <a:p>
          <a:pPr algn="l"/>
          <a:r>
            <a:rPr lang="it-IT" sz="1000" i="0" dirty="0">
              <a:latin typeface="Calibri" panose="020F0502020204030204" pitchFamily="34" charset="0"/>
              <a:cs typeface="Calibri" panose="020F0502020204030204" pitchFamily="34" charset="0"/>
            </a:rPr>
            <a:t>- responsabilità del datore di lavoro (applicazione illecita della durata del lavoro, amianto)</a:t>
          </a:r>
        </a:p>
        <a:p>
          <a:pPr algn="l"/>
          <a:r>
            <a:rPr lang="it-IT" sz="1000" i="0" dirty="0">
              <a:latin typeface="Calibri" panose="020F0502020204030204" pitchFamily="34" charset="0"/>
              <a:cs typeface="Calibri" panose="020F0502020204030204" pitchFamily="34" charset="0"/>
            </a:rPr>
            <a:t>- responsabilità ambientale</a:t>
          </a:r>
        </a:p>
      </dgm:t>
    </dgm:pt>
    <dgm:pt modelId="{2B9EBD45-0FEA-3A4A-A705-E03997B51D54}" type="parTrans" cxnId="{BE393F42-907D-B64B-B67F-E8D0BE85C3A9}">
      <dgm:prSet/>
      <dgm:spPr/>
      <dgm:t>
        <a:bodyPr/>
        <a:lstStyle/>
        <a:p>
          <a:endParaRPr lang="it-IT"/>
        </a:p>
      </dgm:t>
    </dgm:pt>
    <dgm:pt modelId="{1C552430-DDCF-874D-841F-7C895F793949}" type="sibTrans" cxnId="{BE393F42-907D-B64B-B67F-E8D0BE85C3A9}">
      <dgm:prSet/>
      <dgm:spPr/>
      <dgm:t>
        <a:bodyPr/>
        <a:lstStyle/>
        <a:p>
          <a:endParaRPr lang="it-IT"/>
        </a:p>
      </dgm:t>
    </dgm:pt>
    <dgm:pt modelId="{44B4969E-8E1D-FB45-B83F-F9C8E15D4E38}">
      <dgm:prSet phldrT="[Testo]" custT="1"/>
      <dgm:spPr/>
      <dgm:t>
        <a:bodyPr/>
        <a:lstStyle/>
        <a:p>
          <a:pPr algn="l"/>
          <a:endParaRPr lang="it-IT" sz="1000" dirty="0">
            <a:latin typeface="Calibri" panose="020F0502020204030204" pitchFamily="34" charset="0"/>
            <a:cs typeface="Calibri" panose="020F0502020204030204" pitchFamily="34" charset="0"/>
          </a:endParaRPr>
        </a:p>
        <a:p>
          <a:pPr algn="l"/>
          <a:endParaRPr lang="it-IT" sz="1000" dirty="0">
            <a:latin typeface="Calibri" panose="020F0502020204030204" pitchFamily="34" charset="0"/>
            <a:cs typeface="Calibri" panose="020F0502020204030204" pitchFamily="34" charset="0"/>
          </a:endParaRPr>
        </a:p>
        <a:p>
          <a:pPr algn="l"/>
          <a:endParaRPr lang="it-IT" sz="1000" dirty="0">
            <a:latin typeface="Calibri" panose="020F0502020204030204" pitchFamily="34" charset="0"/>
            <a:cs typeface="Calibri" panose="020F0502020204030204" pitchFamily="34" charset="0"/>
          </a:endParaRPr>
        </a:p>
        <a:p>
          <a:pPr algn="l"/>
          <a:endParaRPr lang="it-IT" sz="1000" dirty="0">
            <a:latin typeface="Calibri" panose="020F0502020204030204" pitchFamily="34" charset="0"/>
            <a:cs typeface="Calibri" panose="020F0502020204030204" pitchFamily="34" charset="0"/>
          </a:endParaRPr>
        </a:p>
        <a:p>
          <a:pPr algn="l"/>
          <a:r>
            <a:rPr lang="it-IT" sz="1000" dirty="0">
              <a:latin typeface="Calibri" panose="020F0502020204030204" pitchFamily="34" charset="0"/>
              <a:cs typeface="Calibri" panose="020F0502020204030204" pitchFamily="34" charset="0"/>
            </a:rPr>
            <a:t>Subentro in tutti gli obblighi e diritti della società acquistata </a:t>
          </a:r>
        </a:p>
        <a:p>
          <a:pPr algn="l"/>
          <a:r>
            <a:rPr lang="it-IT" sz="1000" dirty="0">
              <a:latin typeface="Calibri" panose="020F0502020204030204" pitchFamily="34" charset="0"/>
              <a:cs typeface="Calibri" panose="020F0502020204030204" pitchFamily="34" charset="0"/>
            </a:rPr>
            <a:t>Subentro in tutti i contratti in corso, tranne quelli conclusi in considerazione della persona del contraente (non si presume)</a:t>
          </a:r>
        </a:p>
        <a:p>
          <a:pPr algn="l"/>
          <a:r>
            <a:rPr lang="it-IT" sz="1000" dirty="0">
              <a:latin typeface="Calibri" panose="020F0502020204030204" pitchFamily="34" charset="0"/>
              <a:cs typeface="Calibri" panose="020F0502020204030204" pitchFamily="34" charset="0"/>
            </a:rPr>
            <a:t>Subentro in tutti i contratti di lavoro senza alcuna modifica (senza opzione per il lavoratore)</a:t>
          </a:r>
        </a:p>
        <a:p>
          <a:pPr algn="l"/>
          <a:endParaRPr lang="it-IT" sz="1000" dirty="0">
            <a:latin typeface="Calibri" panose="020F0502020204030204" pitchFamily="34" charset="0"/>
            <a:cs typeface="Calibri" panose="020F0502020204030204" pitchFamily="34" charset="0"/>
          </a:endParaRPr>
        </a:p>
        <a:p>
          <a:endParaRPr lang="it-IT" sz="1000" dirty="0">
            <a:latin typeface="Calibri" panose="020F0502020204030204" pitchFamily="34" charset="0"/>
            <a:cs typeface="Calibri" panose="020F0502020204030204" pitchFamily="34" charset="0"/>
          </a:endParaRPr>
        </a:p>
      </dgm:t>
    </dgm:pt>
    <dgm:pt modelId="{8D75DDBB-3828-DF43-AB94-0AF01DABB3C1}" type="parTrans" cxnId="{5BFE751B-3BE8-EA41-A5C4-C44B31BC3947}">
      <dgm:prSet/>
      <dgm:spPr/>
      <dgm:t>
        <a:bodyPr/>
        <a:lstStyle/>
        <a:p>
          <a:endParaRPr lang="it-IT"/>
        </a:p>
      </dgm:t>
    </dgm:pt>
    <dgm:pt modelId="{415A8422-42AF-0643-8B24-16BE35204626}" type="sibTrans" cxnId="{5BFE751B-3BE8-EA41-A5C4-C44B31BC3947}">
      <dgm:prSet/>
      <dgm:spPr/>
      <dgm:t>
        <a:bodyPr/>
        <a:lstStyle/>
        <a:p>
          <a:endParaRPr lang="it-IT"/>
        </a:p>
      </dgm:t>
    </dgm:pt>
    <dgm:pt modelId="{249AF81F-71CB-8D44-BC4F-0DCB27BD8344}">
      <dgm:prSet phldrT="[Testo]" custT="1"/>
      <dgm:spPr/>
      <dgm:t>
        <a:bodyPr/>
        <a:lstStyle/>
        <a:p>
          <a:r>
            <a:rPr lang="it-IT" sz="1000" dirty="0">
              <a:latin typeface="Calibri" panose="020F0502020204030204" pitchFamily="34" charset="0"/>
              <a:cs typeface="Calibri" panose="020F0502020204030204" pitchFamily="34" charset="0"/>
            </a:rPr>
            <a:t>Lettera d’intenti </a:t>
          </a:r>
        </a:p>
        <a:p>
          <a:r>
            <a:rPr lang="it-IT" sz="1000" i="1" dirty="0">
              <a:latin typeface="Calibri" panose="020F0502020204030204" pitchFamily="34" charset="0"/>
              <a:cs typeface="Calibri" panose="020F0502020204030204" pitchFamily="34" charset="0"/>
            </a:rPr>
            <a:t>Due </a:t>
          </a:r>
          <a:r>
            <a:rPr lang="it-IT" sz="1000" i="1" dirty="0" err="1">
              <a:latin typeface="Calibri" panose="020F0502020204030204" pitchFamily="34" charset="0"/>
              <a:cs typeface="Calibri" panose="020F0502020204030204" pitchFamily="34" charset="0"/>
            </a:rPr>
            <a:t>diligence</a:t>
          </a:r>
          <a:endParaRPr lang="it-IT" sz="1000" i="1" dirty="0">
            <a:latin typeface="Calibri" panose="020F0502020204030204" pitchFamily="34" charset="0"/>
            <a:cs typeface="Calibri" panose="020F0502020204030204" pitchFamily="34" charset="0"/>
          </a:endParaRPr>
        </a:p>
        <a:p>
          <a:r>
            <a:rPr lang="it-IT" sz="1000" dirty="0">
              <a:latin typeface="Calibri" panose="020F0502020204030204" pitchFamily="34" charset="0"/>
              <a:cs typeface="Calibri" panose="020F0502020204030204" pitchFamily="34" charset="0"/>
            </a:rPr>
            <a:t>Atto di cessione di quote o azioni </a:t>
          </a:r>
        </a:p>
        <a:p>
          <a:r>
            <a:rPr lang="it-IT" sz="1000" dirty="0">
              <a:latin typeface="Calibri" panose="020F0502020204030204" pitchFamily="34" charset="0"/>
              <a:cs typeface="Calibri" panose="020F0502020204030204" pitchFamily="34" charset="0"/>
            </a:rPr>
            <a:t>(condizioni sospensive)</a:t>
          </a:r>
        </a:p>
        <a:p>
          <a:r>
            <a:rPr lang="it-IT" sz="1000" dirty="0">
              <a:latin typeface="Calibri" panose="020F0502020204030204" pitchFamily="34" charset="0"/>
              <a:cs typeface="Calibri" panose="020F0502020204030204" pitchFamily="34" charset="0"/>
            </a:rPr>
            <a:t>Garanzia del passivo e dell’attivo</a:t>
          </a:r>
        </a:p>
        <a:p>
          <a:r>
            <a:rPr lang="it-IT" sz="1000" dirty="0">
              <a:latin typeface="Calibri" panose="020F0502020204030204" pitchFamily="34" charset="0"/>
              <a:cs typeface="Calibri" panose="020F0502020204030204" pitchFamily="34" charset="0"/>
            </a:rPr>
            <a:t>Obbligo di buona fede </a:t>
          </a:r>
        </a:p>
        <a:p>
          <a:endParaRPr lang="it-IT" sz="1000" dirty="0">
            <a:latin typeface="Calibri" panose="020F0502020204030204" pitchFamily="34" charset="0"/>
            <a:cs typeface="Calibri" panose="020F0502020204030204" pitchFamily="34" charset="0"/>
          </a:endParaRPr>
        </a:p>
      </dgm:t>
    </dgm:pt>
    <dgm:pt modelId="{CAB3F079-71DD-B84E-975A-1CD81FFE00C3}" type="parTrans" cxnId="{93A9122E-D2F4-A548-8BC2-4BECB57AE5F2}">
      <dgm:prSet/>
      <dgm:spPr/>
      <dgm:t>
        <a:bodyPr/>
        <a:lstStyle/>
        <a:p>
          <a:endParaRPr lang="it-IT"/>
        </a:p>
      </dgm:t>
    </dgm:pt>
    <dgm:pt modelId="{5C594ECF-ECB7-484B-A618-B6CBD9AB0B97}" type="sibTrans" cxnId="{93A9122E-D2F4-A548-8BC2-4BECB57AE5F2}">
      <dgm:prSet/>
      <dgm:spPr/>
      <dgm:t>
        <a:bodyPr/>
        <a:lstStyle/>
        <a:p>
          <a:endParaRPr lang="it-IT"/>
        </a:p>
      </dgm:t>
    </dgm:pt>
    <dgm:pt modelId="{0A70E18F-6F35-9D4C-96F5-8F9D9B600068}">
      <dgm:prSet phldrT="[Testo]" custT="1"/>
      <dgm:spPr/>
      <dgm:t>
        <a:bodyPr/>
        <a:lstStyle/>
        <a:p>
          <a:endParaRPr lang="it-IT" sz="1000" dirty="0">
            <a:latin typeface="Calibri" panose="020F0502020204030204" pitchFamily="34" charset="0"/>
            <a:cs typeface="Calibri" panose="020F0502020204030204" pitchFamily="34" charset="0"/>
          </a:endParaRPr>
        </a:p>
        <a:p>
          <a:r>
            <a:rPr lang="it-IT" sz="1000" dirty="0">
              <a:latin typeface="Calibri" panose="020F0502020204030204" pitchFamily="34" charset="0"/>
              <a:cs typeface="Calibri" panose="020F0502020204030204" pitchFamily="34" charset="0"/>
            </a:rPr>
            <a:t>Imposta di registro del 0,1% senza tetto massimo per le azioni</a:t>
          </a:r>
        </a:p>
        <a:p>
          <a:r>
            <a:rPr lang="it-IT" sz="1000" dirty="0">
              <a:latin typeface="Calibri" panose="020F0502020204030204" pitchFamily="34" charset="0"/>
              <a:cs typeface="Calibri" panose="020F0502020204030204" pitchFamily="34" charset="0"/>
            </a:rPr>
            <a:t>Imposta di registro dello 3% dopo deduzione di 23.000 € per le SARL </a:t>
          </a:r>
        </a:p>
        <a:p>
          <a:r>
            <a:rPr lang="it-IT" sz="1000" dirty="0">
              <a:latin typeface="Calibri" panose="020F0502020204030204" pitchFamily="34" charset="0"/>
              <a:cs typeface="Calibri" panose="020F0502020204030204" pitchFamily="34" charset="0"/>
            </a:rPr>
            <a:t>  </a:t>
          </a:r>
        </a:p>
        <a:p>
          <a:endParaRPr lang="it-IT" sz="1000" dirty="0">
            <a:latin typeface="Calibri" panose="020F0502020204030204" pitchFamily="34" charset="0"/>
            <a:cs typeface="Calibri" panose="020F0502020204030204" pitchFamily="34" charset="0"/>
          </a:endParaRPr>
        </a:p>
        <a:p>
          <a:endParaRPr lang="it-IT" sz="1000" dirty="0">
            <a:latin typeface="Calibri" panose="020F0502020204030204" pitchFamily="34" charset="0"/>
            <a:cs typeface="Calibri" panose="020F0502020204030204" pitchFamily="34" charset="0"/>
          </a:endParaRPr>
        </a:p>
      </dgm:t>
    </dgm:pt>
    <dgm:pt modelId="{E1EEDCBE-7984-C44B-ACAF-BD2521879004}" type="parTrans" cxnId="{151F5328-F9D8-134B-9E23-D5161D198A29}">
      <dgm:prSet/>
      <dgm:spPr/>
      <dgm:t>
        <a:bodyPr/>
        <a:lstStyle/>
        <a:p>
          <a:endParaRPr lang="it-IT"/>
        </a:p>
      </dgm:t>
    </dgm:pt>
    <dgm:pt modelId="{B33D4958-D1D8-6644-BA54-C7221430F15C}" type="sibTrans" cxnId="{151F5328-F9D8-134B-9E23-D5161D198A29}">
      <dgm:prSet/>
      <dgm:spPr/>
      <dgm:t>
        <a:bodyPr/>
        <a:lstStyle/>
        <a:p>
          <a:endParaRPr lang="it-IT"/>
        </a:p>
      </dgm:t>
    </dgm:pt>
    <dgm:pt modelId="{148FB206-0ED0-FC48-85F8-31A1EFF19129}" type="pres">
      <dgm:prSet presAssocID="{20065DFF-47AA-F340-8A38-C5E4F1A90CCC}" presName="diagram" presStyleCnt="0">
        <dgm:presLayoutVars>
          <dgm:chMax val="1"/>
          <dgm:dir/>
          <dgm:animLvl val="ctr"/>
          <dgm:resizeHandles val="exact"/>
        </dgm:presLayoutVars>
      </dgm:prSet>
      <dgm:spPr/>
      <dgm:t>
        <a:bodyPr/>
        <a:lstStyle/>
        <a:p>
          <a:endParaRPr lang="it-IT"/>
        </a:p>
      </dgm:t>
    </dgm:pt>
    <dgm:pt modelId="{772DE776-7947-BC4F-A87F-76A0B1EA915B}" type="pres">
      <dgm:prSet presAssocID="{20065DFF-47AA-F340-8A38-C5E4F1A90CCC}" presName="matrix" presStyleCnt="0"/>
      <dgm:spPr/>
    </dgm:pt>
    <dgm:pt modelId="{74310316-0586-4349-9F1F-FAD5D61B8863}" type="pres">
      <dgm:prSet presAssocID="{20065DFF-47AA-F340-8A38-C5E4F1A90CCC}" presName="tile1" presStyleLbl="node1" presStyleIdx="0" presStyleCnt="4"/>
      <dgm:spPr/>
      <dgm:t>
        <a:bodyPr/>
        <a:lstStyle/>
        <a:p>
          <a:endParaRPr lang="it-IT"/>
        </a:p>
      </dgm:t>
    </dgm:pt>
    <dgm:pt modelId="{9B3E7444-E501-3641-AAAC-834F4016A53C}" type="pres">
      <dgm:prSet presAssocID="{20065DFF-47AA-F340-8A38-C5E4F1A90CCC}" presName="tile1text" presStyleLbl="node1" presStyleIdx="0" presStyleCnt="4">
        <dgm:presLayoutVars>
          <dgm:chMax val="0"/>
          <dgm:chPref val="0"/>
          <dgm:bulletEnabled val="1"/>
        </dgm:presLayoutVars>
      </dgm:prSet>
      <dgm:spPr/>
      <dgm:t>
        <a:bodyPr/>
        <a:lstStyle/>
        <a:p>
          <a:endParaRPr lang="it-IT"/>
        </a:p>
      </dgm:t>
    </dgm:pt>
    <dgm:pt modelId="{C5DFFBD3-2C9C-9A40-8558-591D3A945E3B}" type="pres">
      <dgm:prSet presAssocID="{20065DFF-47AA-F340-8A38-C5E4F1A90CCC}" presName="tile2" presStyleLbl="node1" presStyleIdx="1" presStyleCnt="4"/>
      <dgm:spPr/>
      <dgm:t>
        <a:bodyPr/>
        <a:lstStyle/>
        <a:p>
          <a:endParaRPr lang="it-IT"/>
        </a:p>
      </dgm:t>
    </dgm:pt>
    <dgm:pt modelId="{B381FBFA-3AFF-2E48-A2CF-20F4BD127BE6}" type="pres">
      <dgm:prSet presAssocID="{20065DFF-47AA-F340-8A38-C5E4F1A90CCC}" presName="tile2text" presStyleLbl="node1" presStyleIdx="1" presStyleCnt="4">
        <dgm:presLayoutVars>
          <dgm:chMax val="0"/>
          <dgm:chPref val="0"/>
          <dgm:bulletEnabled val="1"/>
        </dgm:presLayoutVars>
      </dgm:prSet>
      <dgm:spPr/>
      <dgm:t>
        <a:bodyPr/>
        <a:lstStyle/>
        <a:p>
          <a:endParaRPr lang="it-IT"/>
        </a:p>
      </dgm:t>
    </dgm:pt>
    <dgm:pt modelId="{66CBCAE8-03BE-4A40-B5C9-35FE81A29061}" type="pres">
      <dgm:prSet presAssocID="{20065DFF-47AA-F340-8A38-C5E4F1A90CCC}" presName="tile3" presStyleLbl="node1" presStyleIdx="2" presStyleCnt="4"/>
      <dgm:spPr/>
      <dgm:t>
        <a:bodyPr/>
        <a:lstStyle/>
        <a:p>
          <a:endParaRPr lang="it-IT"/>
        </a:p>
      </dgm:t>
    </dgm:pt>
    <dgm:pt modelId="{2287D0C5-09AE-FB48-89B7-69568891A566}" type="pres">
      <dgm:prSet presAssocID="{20065DFF-47AA-F340-8A38-C5E4F1A90CCC}" presName="tile3text" presStyleLbl="node1" presStyleIdx="2" presStyleCnt="4">
        <dgm:presLayoutVars>
          <dgm:chMax val="0"/>
          <dgm:chPref val="0"/>
          <dgm:bulletEnabled val="1"/>
        </dgm:presLayoutVars>
      </dgm:prSet>
      <dgm:spPr/>
      <dgm:t>
        <a:bodyPr/>
        <a:lstStyle/>
        <a:p>
          <a:endParaRPr lang="it-IT"/>
        </a:p>
      </dgm:t>
    </dgm:pt>
    <dgm:pt modelId="{C722D9B9-644E-B146-B886-07D2FBF24AD6}" type="pres">
      <dgm:prSet presAssocID="{20065DFF-47AA-F340-8A38-C5E4F1A90CCC}" presName="tile4" presStyleLbl="node1" presStyleIdx="3" presStyleCnt="4"/>
      <dgm:spPr/>
      <dgm:t>
        <a:bodyPr/>
        <a:lstStyle/>
        <a:p>
          <a:endParaRPr lang="it-IT"/>
        </a:p>
      </dgm:t>
    </dgm:pt>
    <dgm:pt modelId="{6624AA90-355F-2746-8D67-19B6B7EB5B2B}" type="pres">
      <dgm:prSet presAssocID="{20065DFF-47AA-F340-8A38-C5E4F1A90CCC}" presName="tile4text" presStyleLbl="node1" presStyleIdx="3" presStyleCnt="4">
        <dgm:presLayoutVars>
          <dgm:chMax val="0"/>
          <dgm:chPref val="0"/>
          <dgm:bulletEnabled val="1"/>
        </dgm:presLayoutVars>
      </dgm:prSet>
      <dgm:spPr/>
      <dgm:t>
        <a:bodyPr/>
        <a:lstStyle/>
        <a:p>
          <a:endParaRPr lang="it-IT"/>
        </a:p>
      </dgm:t>
    </dgm:pt>
    <dgm:pt modelId="{7905D425-42D1-FA4C-883C-77681C6980CC}" type="pres">
      <dgm:prSet presAssocID="{20065DFF-47AA-F340-8A38-C5E4F1A90CCC}" presName="centerTile" presStyleLbl="fgShp" presStyleIdx="0" presStyleCnt="1" custScaleX="85235" custScaleY="73399">
        <dgm:presLayoutVars>
          <dgm:chMax val="0"/>
          <dgm:chPref val="0"/>
        </dgm:presLayoutVars>
      </dgm:prSet>
      <dgm:spPr/>
      <dgm:t>
        <a:bodyPr/>
        <a:lstStyle/>
        <a:p>
          <a:endParaRPr lang="it-IT"/>
        </a:p>
      </dgm:t>
    </dgm:pt>
  </dgm:ptLst>
  <dgm:cxnLst>
    <dgm:cxn modelId="{151F5328-F9D8-134B-9E23-D5161D198A29}" srcId="{FBC87AC5-C216-A94C-B296-C54B29CA7026}" destId="{0A70E18F-6F35-9D4C-96F5-8F9D9B600068}" srcOrd="3" destOrd="0" parTransId="{E1EEDCBE-7984-C44B-ACAF-BD2521879004}" sibTransId="{B33D4958-D1D8-6644-BA54-C7221430F15C}"/>
    <dgm:cxn modelId="{43DB35F8-A43D-A04A-9633-0C730AABF46E}" type="presOf" srcId="{0A70E18F-6F35-9D4C-96F5-8F9D9B600068}" destId="{6624AA90-355F-2746-8D67-19B6B7EB5B2B}" srcOrd="1" destOrd="0" presId="urn:microsoft.com/office/officeart/2005/8/layout/matrix1"/>
    <dgm:cxn modelId="{4A56A095-36B2-7243-92FD-E85DF7E303B4}" type="presOf" srcId="{20065DFF-47AA-F340-8A38-C5E4F1A90CCC}" destId="{148FB206-0ED0-FC48-85F8-31A1EFF19129}" srcOrd="0" destOrd="0" presId="urn:microsoft.com/office/officeart/2005/8/layout/matrix1"/>
    <dgm:cxn modelId="{459D35D6-7B5B-514C-A33F-26EAFA1E02CA}" type="presOf" srcId="{249AF81F-71CB-8D44-BC4F-0DCB27BD8344}" destId="{66CBCAE8-03BE-4A40-B5C9-35FE81A29061}" srcOrd="0" destOrd="0" presId="urn:microsoft.com/office/officeart/2005/8/layout/matrix1"/>
    <dgm:cxn modelId="{9151E2B7-81FF-0342-B5CB-9B1ADC8189DF}" type="presOf" srcId="{FBC87AC5-C216-A94C-B296-C54B29CA7026}" destId="{7905D425-42D1-FA4C-883C-77681C6980CC}" srcOrd="0" destOrd="0" presId="urn:microsoft.com/office/officeart/2005/8/layout/matrix1"/>
    <dgm:cxn modelId="{1B2F5B65-114A-CD4C-A2E4-0DAE750F4D1D}" type="presOf" srcId="{A201456A-C4DA-F343-8B71-97F680C8A9B8}" destId="{74310316-0586-4349-9F1F-FAD5D61B8863}" srcOrd="0" destOrd="0" presId="urn:microsoft.com/office/officeart/2005/8/layout/matrix1"/>
    <dgm:cxn modelId="{BE393F42-907D-B64B-B67F-E8D0BE85C3A9}" srcId="{FBC87AC5-C216-A94C-B296-C54B29CA7026}" destId="{A201456A-C4DA-F343-8B71-97F680C8A9B8}" srcOrd="0" destOrd="0" parTransId="{2B9EBD45-0FEA-3A4A-A705-E03997B51D54}" sibTransId="{1C552430-DDCF-874D-841F-7C895F793949}"/>
    <dgm:cxn modelId="{93A9122E-D2F4-A548-8BC2-4BECB57AE5F2}" srcId="{FBC87AC5-C216-A94C-B296-C54B29CA7026}" destId="{249AF81F-71CB-8D44-BC4F-0DCB27BD8344}" srcOrd="2" destOrd="0" parTransId="{CAB3F079-71DD-B84E-975A-1CD81FFE00C3}" sibTransId="{5C594ECF-ECB7-484B-A618-B6CBD9AB0B97}"/>
    <dgm:cxn modelId="{47452990-85D0-224B-9062-A5A4F0396B1B}" srcId="{20065DFF-47AA-F340-8A38-C5E4F1A90CCC}" destId="{FBC87AC5-C216-A94C-B296-C54B29CA7026}" srcOrd="0" destOrd="0" parTransId="{3A34E50C-0637-C34C-93DE-D4CB0F9E5258}" sibTransId="{49D57AEF-61F8-1245-BCBD-946A27552112}"/>
    <dgm:cxn modelId="{E2AD94EE-DB3D-4C47-BA4B-D5C317B22AC7}" type="presOf" srcId="{249AF81F-71CB-8D44-BC4F-0DCB27BD8344}" destId="{2287D0C5-09AE-FB48-89B7-69568891A566}" srcOrd="1" destOrd="0" presId="urn:microsoft.com/office/officeart/2005/8/layout/matrix1"/>
    <dgm:cxn modelId="{B293F23E-E6A0-9D45-A85E-D4E1AEAD88BB}" type="presOf" srcId="{A201456A-C4DA-F343-8B71-97F680C8A9B8}" destId="{9B3E7444-E501-3641-AAAC-834F4016A53C}" srcOrd="1" destOrd="0" presId="urn:microsoft.com/office/officeart/2005/8/layout/matrix1"/>
    <dgm:cxn modelId="{5BFE751B-3BE8-EA41-A5C4-C44B31BC3947}" srcId="{FBC87AC5-C216-A94C-B296-C54B29CA7026}" destId="{44B4969E-8E1D-FB45-B83F-F9C8E15D4E38}" srcOrd="1" destOrd="0" parTransId="{8D75DDBB-3828-DF43-AB94-0AF01DABB3C1}" sibTransId="{415A8422-42AF-0643-8B24-16BE35204626}"/>
    <dgm:cxn modelId="{3CEEC605-9952-F84A-B3F0-C7A590BAEF35}" type="presOf" srcId="{0A70E18F-6F35-9D4C-96F5-8F9D9B600068}" destId="{C722D9B9-644E-B146-B886-07D2FBF24AD6}" srcOrd="0" destOrd="0" presId="urn:microsoft.com/office/officeart/2005/8/layout/matrix1"/>
    <dgm:cxn modelId="{DDB08BB1-E814-F244-9076-C738A4C1DE7F}" type="presOf" srcId="{44B4969E-8E1D-FB45-B83F-F9C8E15D4E38}" destId="{C5DFFBD3-2C9C-9A40-8558-591D3A945E3B}" srcOrd="0" destOrd="0" presId="urn:microsoft.com/office/officeart/2005/8/layout/matrix1"/>
    <dgm:cxn modelId="{6FB6019E-0B1C-2049-8B86-25A0B6E54BE4}" type="presOf" srcId="{44B4969E-8E1D-FB45-B83F-F9C8E15D4E38}" destId="{B381FBFA-3AFF-2E48-A2CF-20F4BD127BE6}" srcOrd="1" destOrd="0" presId="urn:microsoft.com/office/officeart/2005/8/layout/matrix1"/>
    <dgm:cxn modelId="{96B795FB-9941-AE44-9003-DB218AEEE450}" type="presParOf" srcId="{148FB206-0ED0-FC48-85F8-31A1EFF19129}" destId="{772DE776-7947-BC4F-A87F-76A0B1EA915B}" srcOrd="0" destOrd="0" presId="urn:microsoft.com/office/officeart/2005/8/layout/matrix1"/>
    <dgm:cxn modelId="{D403CCB8-520A-8A46-912B-29DBD20EEA6A}" type="presParOf" srcId="{772DE776-7947-BC4F-A87F-76A0B1EA915B}" destId="{74310316-0586-4349-9F1F-FAD5D61B8863}" srcOrd="0" destOrd="0" presId="urn:microsoft.com/office/officeart/2005/8/layout/matrix1"/>
    <dgm:cxn modelId="{8DC2D0E0-281F-CE48-9BBA-4405DE5D726E}" type="presParOf" srcId="{772DE776-7947-BC4F-A87F-76A0B1EA915B}" destId="{9B3E7444-E501-3641-AAAC-834F4016A53C}" srcOrd="1" destOrd="0" presId="urn:microsoft.com/office/officeart/2005/8/layout/matrix1"/>
    <dgm:cxn modelId="{DB4D0BB3-8B0D-F645-AA0E-BE48589FEBF5}" type="presParOf" srcId="{772DE776-7947-BC4F-A87F-76A0B1EA915B}" destId="{C5DFFBD3-2C9C-9A40-8558-591D3A945E3B}" srcOrd="2" destOrd="0" presId="urn:microsoft.com/office/officeart/2005/8/layout/matrix1"/>
    <dgm:cxn modelId="{6E938C77-8FDD-B149-A068-9EFCABF49517}" type="presParOf" srcId="{772DE776-7947-BC4F-A87F-76A0B1EA915B}" destId="{B381FBFA-3AFF-2E48-A2CF-20F4BD127BE6}" srcOrd="3" destOrd="0" presId="urn:microsoft.com/office/officeart/2005/8/layout/matrix1"/>
    <dgm:cxn modelId="{2BEF62AF-013E-DD41-AC03-D043401B5E43}" type="presParOf" srcId="{772DE776-7947-BC4F-A87F-76A0B1EA915B}" destId="{66CBCAE8-03BE-4A40-B5C9-35FE81A29061}" srcOrd="4" destOrd="0" presId="urn:microsoft.com/office/officeart/2005/8/layout/matrix1"/>
    <dgm:cxn modelId="{0F13053F-F51E-9848-A0F5-9E6471BAAD0D}" type="presParOf" srcId="{772DE776-7947-BC4F-A87F-76A0B1EA915B}" destId="{2287D0C5-09AE-FB48-89B7-69568891A566}" srcOrd="5" destOrd="0" presId="urn:microsoft.com/office/officeart/2005/8/layout/matrix1"/>
    <dgm:cxn modelId="{590B7E1A-12C3-0842-A527-280C8A3DB2E8}" type="presParOf" srcId="{772DE776-7947-BC4F-A87F-76A0B1EA915B}" destId="{C722D9B9-644E-B146-B886-07D2FBF24AD6}" srcOrd="6" destOrd="0" presId="urn:microsoft.com/office/officeart/2005/8/layout/matrix1"/>
    <dgm:cxn modelId="{1CB11AD9-473C-EF44-8600-9E06B034C8E5}" type="presParOf" srcId="{772DE776-7947-BC4F-A87F-76A0B1EA915B}" destId="{6624AA90-355F-2746-8D67-19B6B7EB5B2B}" srcOrd="7" destOrd="0" presId="urn:microsoft.com/office/officeart/2005/8/layout/matrix1"/>
    <dgm:cxn modelId="{B1C3740E-10D9-0E41-BE1B-50950080C1F1}" type="presParOf" srcId="{148FB206-0ED0-FC48-85F8-31A1EFF19129}" destId="{7905D425-42D1-FA4C-883C-77681C6980CC}" srcOrd="1" destOrd="0" presId="urn:microsoft.com/office/officeart/2005/8/layout/matrix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20065DFF-47AA-F340-8A38-C5E4F1A90CCC}" type="doc">
      <dgm:prSet loTypeId="urn:microsoft.com/office/officeart/2005/8/layout/matrix1" loCatId="" qsTypeId="urn:microsoft.com/office/officeart/2005/8/quickstyle/simple3" qsCatId="simple" csTypeId="urn:microsoft.com/office/officeart/2005/8/colors/accent0_1" csCatId="mainScheme" phldr="1"/>
      <dgm:spPr/>
      <dgm:t>
        <a:bodyPr/>
        <a:lstStyle/>
        <a:p>
          <a:endParaRPr lang="it-IT"/>
        </a:p>
      </dgm:t>
    </dgm:pt>
    <dgm:pt modelId="{FBC87AC5-C216-A94C-B296-C54B29CA7026}">
      <dgm:prSet phldrT="[Testo]" custT="1"/>
      <dgm:spPr/>
      <dgm:t>
        <a:bodyPr/>
        <a:lstStyle/>
        <a:p>
          <a:r>
            <a:rPr lang="it-IT" sz="1000" b="1" u="none" dirty="0">
              <a:latin typeface="Calibri" panose="020F0502020204030204" pitchFamily="34" charset="0"/>
              <a:cs typeface="Calibri" panose="020F0502020204030204" pitchFamily="34" charset="0"/>
            </a:rPr>
            <a:t>Acquisizione </a:t>
          </a:r>
          <a:r>
            <a:rPr lang="it-IT" sz="1000" b="1" u="none" dirty="0" err="1">
              <a:latin typeface="Calibri" panose="020F0502020204030204" pitchFamily="34" charset="0"/>
              <a:cs typeface="Calibri" panose="020F0502020204030204" pitchFamily="34" charset="0"/>
            </a:rPr>
            <a:t>Fonds</a:t>
          </a:r>
          <a:r>
            <a:rPr lang="it-IT" sz="1000" b="1" u="none" dirty="0">
              <a:latin typeface="Calibri" panose="020F0502020204030204" pitchFamily="34" charset="0"/>
              <a:cs typeface="Calibri" panose="020F0502020204030204" pitchFamily="34" charset="0"/>
            </a:rPr>
            <a:t> de Commerce</a:t>
          </a:r>
        </a:p>
      </dgm:t>
    </dgm:pt>
    <dgm:pt modelId="{3A34E50C-0637-C34C-93DE-D4CB0F9E5258}" type="parTrans" cxnId="{47452990-85D0-224B-9062-A5A4F0396B1B}">
      <dgm:prSet/>
      <dgm:spPr/>
      <dgm:t>
        <a:bodyPr/>
        <a:lstStyle/>
        <a:p>
          <a:endParaRPr lang="it-IT"/>
        </a:p>
      </dgm:t>
    </dgm:pt>
    <dgm:pt modelId="{49D57AEF-61F8-1245-BCBD-946A27552112}" type="sibTrans" cxnId="{47452990-85D0-224B-9062-A5A4F0396B1B}">
      <dgm:prSet/>
      <dgm:spPr/>
      <dgm:t>
        <a:bodyPr/>
        <a:lstStyle/>
        <a:p>
          <a:endParaRPr lang="it-IT"/>
        </a:p>
      </dgm:t>
    </dgm:pt>
    <dgm:pt modelId="{A201456A-C4DA-F343-8B71-97F680C8A9B8}">
      <dgm:prSet phldrT="[Testo]" custT="1"/>
      <dgm:spPr/>
      <dgm:t>
        <a:bodyPr/>
        <a:lstStyle/>
        <a:p>
          <a:pPr algn="l"/>
          <a:endParaRPr lang="it-IT" sz="1000" dirty="0">
            <a:latin typeface="Calibri" panose="020F0502020204030204" pitchFamily="34" charset="0"/>
            <a:cs typeface="Calibri" panose="020F0502020204030204" pitchFamily="34" charset="0"/>
          </a:endParaRPr>
        </a:p>
        <a:p>
          <a:pPr algn="l"/>
          <a:endParaRPr lang="it-IT" sz="1000" dirty="0">
            <a:latin typeface="Calibri" panose="020F0502020204030204" pitchFamily="34" charset="0"/>
            <a:cs typeface="Calibri" panose="020F0502020204030204" pitchFamily="34" charset="0"/>
          </a:endParaRPr>
        </a:p>
        <a:p>
          <a:pPr algn="l"/>
          <a:endParaRPr lang="it-IT" sz="1000" dirty="0">
            <a:latin typeface="Calibri" panose="020F0502020204030204" pitchFamily="34" charset="0"/>
            <a:cs typeface="Calibri" panose="020F0502020204030204" pitchFamily="34" charset="0"/>
          </a:endParaRPr>
        </a:p>
        <a:p>
          <a:pPr algn="l"/>
          <a:r>
            <a:rPr lang="it-IT" sz="1000" dirty="0">
              <a:latin typeface="Calibri" panose="020F0502020204030204" pitchFamily="34" charset="0"/>
              <a:cs typeface="Calibri" panose="020F0502020204030204" pitchFamily="34" charset="0"/>
            </a:rPr>
            <a:t>Beni acquistati : insieme di beni materiali o immateriali che costituisce un’attività autonoma alla quale corrisponde una clientela</a:t>
          </a:r>
        </a:p>
        <a:p>
          <a:pPr algn="l"/>
          <a:r>
            <a:rPr lang="it-IT" sz="1000" dirty="0">
              <a:latin typeface="Calibri" panose="020F0502020204030204" pitchFamily="34" charset="0"/>
              <a:cs typeface="Calibri" panose="020F0502020204030204" pitchFamily="34" charset="0"/>
            </a:rPr>
            <a:t>Rischio di opposizione dei creditori</a:t>
          </a:r>
        </a:p>
        <a:p>
          <a:pPr algn="l"/>
          <a:r>
            <a:rPr lang="it-IT" sz="1000" dirty="0">
              <a:latin typeface="Calibri" panose="020F0502020204030204" pitchFamily="34" charset="0"/>
              <a:cs typeface="Calibri" panose="020F0502020204030204" pitchFamily="34" charset="0"/>
            </a:rPr>
            <a:t>Necessità di una </a:t>
          </a:r>
          <a:r>
            <a:rPr lang="it-IT" sz="1000" i="1" dirty="0">
              <a:latin typeface="Calibri" panose="020F0502020204030204" pitchFamily="34" charset="0"/>
              <a:cs typeface="Calibri" panose="020F0502020204030204" pitchFamily="34" charset="0"/>
            </a:rPr>
            <a:t>due </a:t>
          </a:r>
          <a:r>
            <a:rPr lang="it-IT" sz="1000" i="1" dirty="0" err="1">
              <a:latin typeface="Calibri" panose="020F0502020204030204" pitchFamily="34" charset="0"/>
              <a:cs typeface="Calibri" panose="020F0502020204030204" pitchFamily="34" charset="0"/>
            </a:rPr>
            <a:t>diligence</a:t>
          </a:r>
          <a:r>
            <a:rPr lang="it-IT" sz="1000" i="0" dirty="0">
              <a:latin typeface="Calibri" panose="020F0502020204030204" pitchFamily="34" charset="0"/>
              <a:cs typeface="Calibri" panose="020F0502020204030204" pitchFamily="34" charset="0"/>
            </a:rPr>
            <a:t> sui contratti di lavoro</a:t>
          </a:r>
        </a:p>
        <a:p>
          <a:pPr algn="l"/>
          <a:r>
            <a:rPr lang="it-IT" sz="1000" i="0" dirty="0">
              <a:latin typeface="Calibri" panose="020F0502020204030204" pitchFamily="34" charset="0"/>
              <a:cs typeface="Calibri" panose="020F0502020204030204" pitchFamily="34" charset="0"/>
            </a:rPr>
            <a:t>Rischi legati al trasferimento automatico dei contratti di lavoro </a:t>
          </a:r>
        </a:p>
        <a:p>
          <a:pPr algn="l"/>
          <a:endParaRPr lang="it-IT" sz="1000" dirty="0">
            <a:latin typeface="Calibri" panose="020F0502020204030204" pitchFamily="34" charset="0"/>
            <a:cs typeface="Calibri" panose="020F0502020204030204" pitchFamily="34" charset="0"/>
          </a:endParaRPr>
        </a:p>
      </dgm:t>
    </dgm:pt>
    <dgm:pt modelId="{2B9EBD45-0FEA-3A4A-A705-E03997B51D54}" type="parTrans" cxnId="{BE393F42-907D-B64B-B67F-E8D0BE85C3A9}">
      <dgm:prSet/>
      <dgm:spPr/>
      <dgm:t>
        <a:bodyPr/>
        <a:lstStyle/>
        <a:p>
          <a:endParaRPr lang="it-IT"/>
        </a:p>
      </dgm:t>
    </dgm:pt>
    <dgm:pt modelId="{1C552430-DDCF-874D-841F-7C895F793949}" type="sibTrans" cxnId="{BE393F42-907D-B64B-B67F-E8D0BE85C3A9}">
      <dgm:prSet/>
      <dgm:spPr/>
      <dgm:t>
        <a:bodyPr/>
        <a:lstStyle/>
        <a:p>
          <a:endParaRPr lang="it-IT"/>
        </a:p>
      </dgm:t>
    </dgm:pt>
    <dgm:pt modelId="{44B4969E-8E1D-FB45-B83F-F9C8E15D4E38}">
      <dgm:prSet phldrT="[Testo]" custT="1"/>
      <dgm:spPr/>
      <dgm:t>
        <a:bodyPr/>
        <a:lstStyle/>
        <a:p>
          <a:pPr algn="l"/>
          <a:endParaRPr lang="it-IT" sz="1000" dirty="0">
            <a:latin typeface="Calibri" panose="020F0502020204030204" pitchFamily="34" charset="0"/>
            <a:cs typeface="Calibri" panose="020F0502020204030204" pitchFamily="34" charset="0"/>
          </a:endParaRPr>
        </a:p>
        <a:p>
          <a:pPr algn="l"/>
          <a:endParaRPr lang="it-IT" sz="1000" dirty="0">
            <a:latin typeface="Calibri" panose="020F0502020204030204" pitchFamily="34" charset="0"/>
            <a:cs typeface="Calibri" panose="020F0502020204030204" pitchFamily="34" charset="0"/>
          </a:endParaRPr>
        </a:p>
        <a:p>
          <a:pPr algn="l"/>
          <a:r>
            <a:rPr lang="it-IT" sz="1000" dirty="0">
              <a:latin typeface="Calibri" panose="020F0502020204030204" pitchFamily="34" charset="0"/>
              <a:cs typeface="Calibri" panose="020F0502020204030204" pitchFamily="34" charset="0"/>
            </a:rPr>
            <a:t>Nessuna ripresa dei debiti e crediti pregressi, salvo accordi tra acquirente e venditore (garanzie sui prodotti…)</a:t>
          </a:r>
        </a:p>
        <a:p>
          <a:pPr algn="l"/>
          <a:r>
            <a:rPr lang="it-IT" sz="1000" dirty="0">
              <a:latin typeface="Calibri" panose="020F0502020204030204" pitchFamily="34" charset="0"/>
              <a:cs typeface="Calibri" panose="020F0502020204030204" pitchFamily="34" charset="0"/>
            </a:rPr>
            <a:t>Nessun subentro nei contratti in corso tranne cessione espressa del contratto se possibile </a:t>
          </a:r>
        </a:p>
        <a:p>
          <a:pPr algn="l"/>
          <a:r>
            <a:rPr lang="it-IT" sz="1000" dirty="0">
              <a:latin typeface="Calibri" panose="020F0502020204030204" pitchFamily="34" charset="0"/>
              <a:cs typeface="Calibri" panose="020F0502020204030204" pitchFamily="34" charset="0"/>
            </a:rPr>
            <a:t>Subentro in tutti i rapporti di lavoro senza alcuna modifica in alcuni casi</a:t>
          </a:r>
        </a:p>
        <a:p>
          <a:pPr algn="l"/>
          <a:endParaRPr lang="it-IT" sz="1000" dirty="0">
            <a:latin typeface="Calibri" panose="020F0502020204030204" pitchFamily="34" charset="0"/>
            <a:cs typeface="Calibri" panose="020F0502020204030204" pitchFamily="34" charset="0"/>
          </a:endParaRPr>
        </a:p>
        <a:p>
          <a:endParaRPr lang="it-IT" sz="1000" dirty="0">
            <a:latin typeface="Calibri" panose="020F0502020204030204" pitchFamily="34" charset="0"/>
            <a:cs typeface="Calibri" panose="020F0502020204030204" pitchFamily="34" charset="0"/>
          </a:endParaRPr>
        </a:p>
      </dgm:t>
    </dgm:pt>
    <dgm:pt modelId="{8D75DDBB-3828-DF43-AB94-0AF01DABB3C1}" type="parTrans" cxnId="{5BFE751B-3BE8-EA41-A5C4-C44B31BC3947}">
      <dgm:prSet/>
      <dgm:spPr/>
      <dgm:t>
        <a:bodyPr/>
        <a:lstStyle/>
        <a:p>
          <a:endParaRPr lang="it-IT"/>
        </a:p>
      </dgm:t>
    </dgm:pt>
    <dgm:pt modelId="{415A8422-42AF-0643-8B24-16BE35204626}" type="sibTrans" cxnId="{5BFE751B-3BE8-EA41-A5C4-C44B31BC3947}">
      <dgm:prSet/>
      <dgm:spPr/>
      <dgm:t>
        <a:bodyPr/>
        <a:lstStyle/>
        <a:p>
          <a:endParaRPr lang="it-IT"/>
        </a:p>
      </dgm:t>
    </dgm:pt>
    <dgm:pt modelId="{249AF81F-71CB-8D44-BC4F-0DCB27BD8344}">
      <dgm:prSet phldrT="[Testo]" custT="1"/>
      <dgm:spPr/>
      <dgm:t>
        <a:bodyPr/>
        <a:lstStyle/>
        <a:p>
          <a:r>
            <a:rPr lang="it-IT" sz="1000" dirty="0">
              <a:latin typeface="Calibri" panose="020F0502020204030204" pitchFamily="34" charset="0"/>
              <a:cs typeface="Calibri" panose="020F0502020204030204" pitchFamily="34" charset="0"/>
            </a:rPr>
            <a:t>Lettera d’intenti </a:t>
          </a:r>
        </a:p>
        <a:p>
          <a:r>
            <a:rPr lang="it-IT" sz="1000" i="1" dirty="0">
              <a:latin typeface="Calibri" panose="020F0502020204030204" pitchFamily="34" charset="0"/>
              <a:cs typeface="Calibri" panose="020F0502020204030204" pitchFamily="34" charset="0"/>
            </a:rPr>
            <a:t>Due </a:t>
          </a:r>
          <a:r>
            <a:rPr lang="it-IT" sz="1000" i="1" dirty="0" err="1">
              <a:latin typeface="Calibri" panose="020F0502020204030204" pitchFamily="34" charset="0"/>
              <a:cs typeface="Calibri" panose="020F0502020204030204" pitchFamily="34" charset="0"/>
            </a:rPr>
            <a:t>diligence</a:t>
          </a:r>
          <a:r>
            <a:rPr lang="it-IT" sz="1000" i="1" dirty="0">
              <a:latin typeface="Calibri" panose="020F0502020204030204" pitchFamily="34" charset="0"/>
              <a:cs typeface="Calibri" panose="020F0502020204030204" pitchFamily="34" charset="0"/>
            </a:rPr>
            <a:t> </a:t>
          </a:r>
        </a:p>
        <a:p>
          <a:r>
            <a:rPr lang="it-IT" sz="1000" dirty="0">
              <a:latin typeface="Calibri" panose="020F0502020204030204" pitchFamily="34" charset="0"/>
              <a:cs typeface="Calibri" panose="020F0502020204030204" pitchFamily="34" charset="0"/>
            </a:rPr>
            <a:t>Atto di cessione di </a:t>
          </a:r>
          <a:r>
            <a:rPr lang="it-IT" sz="1000" dirty="0" err="1">
              <a:latin typeface="Calibri" panose="020F0502020204030204" pitchFamily="34" charset="0"/>
              <a:cs typeface="Calibri" panose="020F0502020204030204" pitchFamily="34" charset="0"/>
            </a:rPr>
            <a:t>fonds</a:t>
          </a:r>
          <a:r>
            <a:rPr lang="it-IT" sz="1000" dirty="0">
              <a:latin typeface="Calibri" panose="020F0502020204030204" pitchFamily="34" charset="0"/>
              <a:cs typeface="Calibri" panose="020F0502020204030204" pitchFamily="34" charset="0"/>
            </a:rPr>
            <a:t> de </a:t>
          </a:r>
          <a:r>
            <a:rPr lang="it-IT" sz="1000" dirty="0" err="1">
              <a:latin typeface="Calibri" panose="020F0502020204030204" pitchFamily="34" charset="0"/>
              <a:cs typeface="Calibri" panose="020F0502020204030204" pitchFamily="34" charset="0"/>
            </a:rPr>
            <a:t>commerce</a:t>
          </a:r>
          <a:endParaRPr lang="it-IT" sz="1000" dirty="0">
            <a:latin typeface="Calibri" panose="020F0502020204030204" pitchFamily="34" charset="0"/>
            <a:cs typeface="Calibri" panose="020F0502020204030204" pitchFamily="34" charset="0"/>
          </a:endParaRPr>
        </a:p>
        <a:p>
          <a:r>
            <a:rPr lang="it-IT" sz="1000" dirty="0">
              <a:latin typeface="Calibri" panose="020F0502020204030204" pitchFamily="34" charset="0"/>
              <a:cs typeface="Calibri" panose="020F0502020204030204" pitchFamily="34" charset="0"/>
            </a:rPr>
            <a:t>(condizioni sospensive)</a:t>
          </a:r>
        </a:p>
        <a:p>
          <a:r>
            <a:rPr lang="it-IT" sz="1000" dirty="0">
              <a:latin typeface="Calibri" panose="020F0502020204030204" pitchFamily="34" charset="0"/>
              <a:cs typeface="Calibri" panose="020F0502020204030204" pitchFamily="34" charset="0"/>
            </a:rPr>
            <a:t>Garanzia del passivo e dell’attivo</a:t>
          </a:r>
        </a:p>
        <a:p>
          <a:endParaRPr lang="it-IT" sz="1000" dirty="0">
            <a:latin typeface="Calibri" panose="020F0502020204030204" pitchFamily="34" charset="0"/>
            <a:cs typeface="Calibri" panose="020F0502020204030204" pitchFamily="34" charset="0"/>
          </a:endParaRPr>
        </a:p>
      </dgm:t>
    </dgm:pt>
    <dgm:pt modelId="{CAB3F079-71DD-B84E-975A-1CD81FFE00C3}" type="parTrans" cxnId="{93A9122E-D2F4-A548-8BC2-4BECB57AE5F2}">
      <dgm:prSet/>
      <dgm:spPr/>
      <dgm:t>
        <a:bodyPr/>
        <a:lstStyle/>
        <a:p>
          <a:endParaRPr lang="it-IT"/>
        </a:p>
      </dgm:t>
    </dgm:pt>
    <dgm:pt modelId="{5C594ECF-ECB7-484B-A618-B6CBD9AB0B97}" type="sibTrans" cxnId="{93A9122E-D2F4-A548-8BC2-4BECB57AE5F2}">
      <dgm:prSet/>
      <dgm:spPr/>
      <dgm:t>
        <a:bodyPr/>
        <a:lstStyle/>
        <a:p>
          <a:endParaRPr lang="it-IT"/>
        </a:p>
      </dgm:t>
    </dgm:pt>
    <dgm:pt modelId="{0A70E18F-6F35-9D4C-96F5-8F9D9B600068}">
      <dgm:prSet phldrT="[Testo]" custT="1"/>
      <dgm:spPr/>
      <dgm:t>
        <a:bodyPr/>
        <a:lstStyle/>
        <a:p>
          <a:endParaRPr lang="it-IT" sz="1000" dirty="0">
            <a:latin typeface="Calibri" panose="020F0502020204030204" pitchFamily="34" charset="0"/>
            <a:cs typeface="Calibri" panose="020F0502020204030204" pitchFamily="34" charset="0"/>
          </a:endParaRPr>
        </a:p>
        <a:p>
          <a:r>
            <a:rPr lang="it-IT" sz="1000" dirty="0">
              <a:latin typeface="Calibri" panose="020F0502020204030204" pitchFamily="34" charset="0"/>
              <a:cs typeface="Calibri" panose="020F0502020204030204" pitchFamily="34" charset="0"/>
            </a:rPr>
            <a:t>Imposta di Registro:</a:t>
          </a:r>
        </a:p>
        <a:p>
          <a:r>
            <a:rPr lang="it-IT" sz="1000" dirty="0">
              <a:latin typeface="Calibri" panose="020F0502020204030204" pitchFamily="34" charset="0"/>
              <a:cs typeface="Calibri" panose="020F0502020204030204" pitchFamily="34" charset="0"/>
            </a:rPr>
            <a:t>Frazione del prezzo &lt; 23K€ : 0%</a:t>
          </a:r>
        </a:p>
        <a:p>
          <a:r>
            <a:rPr lang="it-IT" sz="1000" dirty="0">
              <a:latin typeface="Calibri" panose="020F0502020204030204" pitchFamily="34" charset="0"/>
              <a:cs typeface="Calibri" panose="020F0502020204030204" pitchFamily="34" charset="0"/>
            </a:rPr>
            <a:t>Frazione del prezzo tra 23K€ e 200K€ : 3%</a:t>
          </a:r>
        </a:p>
        <a:p>
          <a:r>
            <a:rPr lang="it-IT" sz="1000" dirty="0">
              <a:latin typeface="Calibri" panose="020F0502020204030204" pitchFamily="34" charset="0"/>
              <a:cs typeface="Calibri" panose="020F0502020204030204" pitchFamily="34" charset="0"/>
            </a:rPr>
            <a:t>Frazione del prezzo &gt; 200K€ : 5%</a:t>
          </a:r>
        </a:p>
        <a:p>
          <a:r>
            <a:rPr lang="it-IT" sz="1000" dirty="0">
              <a:latin typeface="Calibri" panose="020F0502020204030204" pitchFamily="34" charset="0"/>
              <a:cs typeface="Calibri" panose="020F0502020204030204" pitchFamily="34" charset="0"/>
            </a:rPr>
            <a:t>  </a:t>
          </a:r>
        </a:p>
        <a:p>
          <a:endParaRPr lang="it-IT" sz="1000" dirty="0">
            <a:latin typeface="Calibri" panose="020F0502020204030204" pitchFamily="34" charset="0"/>
            <a:cs typeface="Calibri" panose="020F0502020204030204" pitchFamily="34" charset="0"/>
          </a:endParaRPr>
        </a:p>
        <a:p>
          <a:endParaRPr lang="it-IT" sz="1000" dirty="0">
            <a:latin typeface="Calibri" panose="020F0502020204030204" pitchFamily="34" charset="0"/>
            <a:cs typeface="Calibri" panose="020F0502020204030204" pitchFamily="34" charset="0"/>
          </a:endParaRPr>
        </a:p>
      </dgm:t>
    </dgm:pt>
    <dgm:pt modelId="{E1EEDCBE-7984-C44B-ACAF-BD2521879004}" type="parTrans" cxnId="{151F5328-F9D8-134B-9E23-D5161D198A29}">
      <dgm:prSet/>
      <dgm:spPr/>
      <dgm:t>
        <a:bodyPr/>
        <a:lstStyle/>
        <a:p>
          <a:endParaRPr lang="it-IT"/>
        </a:p>
      </dgm:t>
    </dgm:pt>
    <dgm:pt modelId="{B33D4958-D1D8-6644-BA54-C7221430F15C}" type="sibTrans" cxnId="{151F5328-F9D8-134B-9E23-D5161D198A29}">
      <dgm:prSet/>
      <dgm:spPr/>
      <dgm:t>
        <a:bodyPr/>
        <a:lstStyle/>
        <a:p>
          <a:endParaRPr lang="it-IT"/>
        </a:p>
      </dgm:t>
    </dgm:pt>
    <dgm:pt modelId="{148FB206-0ED0-FC48-85F8-31A1EFF19129}" type="pres">
      <dgm:prSet presAssocID="{20065DFF-47AA-F340-8A38-C5E4F1A90CCC}" presName="diagram" presStyleCnt="0">
        <dgm:presLayoutVars>
          <dgm:chMax val="1"/>
          <dgm:dir/>
          <dgm:animLvl val="ctr"/>
          <dgm:resizeHandles val="exact"/>
        </dgm:presLayoutVars>
      </dgm:prSet>
      <dgm:spPr/>
      <dgm:t>
        <a:bodyPr/>
        <a:lstStyle/>
        <a:p>
          <a:endParaRPr lang="it-IT"/>
        </a:p>
      </dgm:t>
    </dgm:pt>
    <dgm:pt modelId="{772DE776-7947-BC4F-A87F-76A0B1EA915B}" type="pres">
      <dgm:prSet presAssocID="{20065DFF-47AA-F340-8A38-C5E4F1A90CCC}" presName="matrix" presStyleCnt="0"/>
      <dgm:spPr/>
    </dgm:pt>
    <dgm:pt modelId="{74310316-0586-4349-9F1F-FAD5D61B8863}" type="pres">
      <dgm:prSet presAssocID="{20065DFF-47AA-F340-8A38-C5E4F1A90CCC}" presName="tile1" presStyleLbl="node1" presStyleIdx="0" presStyleCnt="4"/>
      <dgm:spPr/>
      <dgm:t>
        <a:bodyPr/>
        <a:lstStyle/>
        <a:p>
          <a:endParaRPr lang="it-IT"/>
        </a:p>
      </dgm:t>
    </dgm:pt>
    <dgm:pt modelId="{9B3E7444-E501-3641-AAAC-834F4016A53C}" type="pres">
      <dgm:prSet presAssocID="{20065DFF-47AA-F340-8A38-C5E4F1A90CCC}" presName="tile1text" presStyleLbl="node1" presStyleIdx="0" presStyleCnt="4">
        <dgm:presLayoutVars>
          <dgm:chMax val="0"/>
          <dgm:chPref val="0"/>
          <dgm:bulletEnabled val="1"/>
        </dgm:presLayoutVars>
      </dgm:prSet>
      <dgm:spPr/>
      <dgm:t>
        <a:bodyPr/>
        <a:lstStyle/>
        <a:p>
          <a:endParaRPr lang="it-IT"/>
        </a:p>
      </dgm:t>
    </dgm:pt>
    <dgm:pt modelId="{C5DFFBD3-2C9C-9A40-8558-591D3A945E3B}" type="pres">
      <dgm:prSet presAssocID="{20065DFF-47AA-F340-8A38-C5E4F1A90CCC}" presName="tile2" presStyleLbl="node1" presStyleIdx="1" presStyleCnt="4"/>
      <dgm:spPr/>
      <dgm:t>
        <a:bodyPr/>
        <a:lstStyle/>
        <a:p>
          <a:endParaRPr lang="it-IT"/>
        </a:p>
      </dgm:t>
    </dgm:pt>
    <dgm:pt modelId="{B381FBFA-3AFF-2E48-A2CF-20F4BD127BE6}" type="pres">
      <dgm:prSet presAssocID="{20065DFF-47AA-F340-8A38-C5E4F1A90CCC}" presName="tile2text" presStyleLbl="node1" presStyleIdx="1" presStyleCnt="4">
        <dgm:presLayoutVars>
          <dgm:chMax val="0"/>
          <dgm:chPref val="0"/>
          <dgm:bulletEnabled val="1"/>
        </dgm:presLayoutVars>
      </dgm:prSet>
      <dgm:spPr/>
      <dgm:t>
        <a:bodyPr/>
        <a:lstStyle/>
        <a:p>
          <a:endParaRPr lang="it-IT"/>
        </a:p>
      </dgm:t>
    </dgm:pt>
    <dgm:pt modelId="{66CBCAE8-03BE-4A40-B5C9-35FE81A29061}" type="pres">
      <dgm:prSet presAssocID="{20065DFF-47AA-F340-8A38-C5E4F1A90CCC}" presName="tile3" presStyleLbl="node1" presStyleIdx="2" presStyleCnt="4"/>
      <dgm:spPr/>
      <dgm:t>
        <a:bodyPr/>
        <a:lstStyle/>
        <a:p>
          <a:endParaRPr lang="it-IT"/>
        </a:p>
      </dgm:t>
    </dgm:pt>
    <dgm:pt modelId="{2287D0C5-09AE-FB48-89B7-69568891A566}" type="pres">
      <dgm:prSet presAssocID="{20065DFF-47AA-F340-8A38-C5E4F1A90CCC}" presName="tile3text" presStyleLbl="node1" presStyleIdx="2" presStyleCnt="4">
        <dgm:presLayoutVars>
          <dgm:chMax val="0"/>
          <dgm:chPref val="0"/>
          <dgm:bulletEnabled val="1"/>
        </dgm:presLayoutVars>
      </dgm:prSet>
      <dgm:spPr/>
      <dgm:t>
        <a:bodyPr/>
        <a:lstStyle/>
        <a:p>
          <a:endParaRPr lang="it-IT"/>
        </a:p>
      </dgm:t>
    </dgm:pt>
    <dgm:pt modelId="{C722D9B9-644E-B146-B886-07D2FBF24AD6}" type="pres">
      <dgm:prSet presAssocID="{20065DFF-47AA-F340-8A38-C5E4F1A90CCC}" presName="tile4" presStyleLbl="node1" presStyleIdx="3" presStyleCnt="4"/>
      <dgm:spPr/>
      <dgm:t>
        <a:bodyPr/>
        <a:lstStyle/>
        <a:p>
          <a:endParaRPr lang="it-IT"/>
        </a:p>
      </dgm:t>
    </dgm:pt>
    <dgm:pt modelId="{6624AA90-355F-2746-8D67-19B6B7EB5B2B}" type="pres">
      <dgm:prSet presAssocID="{20065DFF-47AA-F340-8A38-C5E4F1A90CCC}" presName="tile4text" presStyleLbl="node1" presStyleIdx="3" presStyleCnt="4">
        <dgm:presLayoutVars>
          <dgm:chMax val="0"/>
          <dgm:chPref val="0"/>
          <dgm:bulletEnabled val="1"/>
        </dgm:presLayoutVars>
      </dgm:prSet>
      <dgm:spPr/>
      <dgm:t>
        <a:bodyPr/>
        <a:lstStyle/>
        <a:p>
          <a:endParaRPr lang="it-IT"/>
        </a:p>
      </dgm:t>
    </dgm:pt>
    <dgm:pt modelId="{7905D425-42D1-FA4C-883C-77681C6980CC}" type="pres">
      <dgm:prSet presAssocID="{20065DFF-47AA-F340-8A38-C5E4F1A90CCC}" presName="centerTile" presStyleLbl="fgShp" presStyleIdx="0" presStyleCnt="1" custScaleX="85235" custScaleY="73399">
        <dgm:presLayoutVars>
          <dgm:chMax val="0"/>
          <dgm:chPref val="0"/>
        </dgm:presLayoutVars>
      </dgm:prSet>
      <dgm:spPr/>
      <dgm:t>
        <a:bodyPr/>
        <a:lstStyle/>
        <a:p>
          <a:endParaRPr lang="it-IT"/>
        </a:p>
      </dgm:t>
    </dgm:pt>
  </dgm:ptLst>
  <dgm:cxnLst>
    <dgm:cxn modelId="{151F5328-F9D8-134B-9E23-D5161D198A29}" srcId="{FBC87AC5-C216-A94C-B296-C54B29CA7026}" destId="{0A70E18F-6F35-9D4C-96F5-8F9D9B600068}" srcOrd="3" destOrd="0" parTransId="{E1EEDCBE-7984-C44B-ACAF-BD2521879004}" sibTransId="{B33D4958-D1D8-6644-BA54-C7221430F15C}"/>
    <dgm:cxn modelId="{501FDE3E-DB2C-9648-9271-E02C869F82A4}" type="presOf" srcId="{20065DFF-47AA-F340-8A38-C5E4F1A90CCC}" destId="{148FB206-0ED0-FC48-85F8-31A1EFF19129}" srcOrd="0" destOrd="0" presId="urn:microsoft.com/office/officeart/2005/8/layout/matrix1"/>
    <dgm:cxn modelId="{86106D46-6ECA-C047-BED7-DBAA69903170}" type="presOf" srcId="{44B4969E-8E1D-FB45-B83F-F9C8E15D4E38}" destId="{B381FBFA-3AFF-2E48-A2CF-20F4BD127BE6}" srcOrd="1" destOrd="0" presId="urn:microsoft.com/office/officeart/2005/8/layout/matrix1"/>
    <dgm:cxn modelId="{F92AF734-B33A-7441-B35A-A711249658B9}" type="presOf" srcId="{0A70E18F-6F35-9D4C-96F5-8F9D9B600068}" destId="{C722D9B9-644E-B146-B886-07D2FBF24AD6}" srcOrd="0" destOrd="0" presId="urn:microsoft.com/office/officeart/2005/8/layout/matrix1"/>
    <dgm:cxn modelId="{1405C223-FA3D-0746-AA76-8DCA3143354E}" type="presOf" srcId="{249AF81F-71CB-8D44-BC4F-0DCB27BD8344}" destId="{2287D0C5-09AE-FB48-89B7-69568891A566}" srcOrd="1" destOrd="0" presId="urn:microsoft.com/office/officeart/2005/8/layout/matrix1"/>
    <dgm:cxn modelId="{BE393F42-907D-B64B-B67F-E8D0BE85C3A9}" srcId="{FBC87AC5-C216-A94C-B296-C54B29CA7026}" destId="{A201456A-C4DA-F343-8B71-97F680C8A9B8}" srcOrd="0" destOrd="0" parTransId="{2B9EBD45-0FEA-3A4A-A705-E03997B51D54}" sibTransId="{1C552430-DDCF-874D-841F-7C895F793949}"/>
    <dgm:cxn modelId="{93A9122E-D2F4-A548-8BC2-4BECB57AE5F2}" srcId="{FBC87AC5-C216-A94C-B296-C54B29CA7026}" destId="{249AF81F-71CB-8D44-BC4F-0DCB27BD8344}" srcOrd="2" destOrd="0" parTransId="{CAB3F079-71DD-B84E-975A-1CD81FFE00C3}" sibTransId="{5C594ECF-ECB7-484B-A618-B6CBD9AB0B97}"/>
    <dgm:cxn modelId="{47452990-85D0-224B-9062-A5A4F0396B1B}" srcId="{20065DFF-47AA-F340-8A38-C5E4F1A90CCC}" destId="{FBC87AC5-C216-A94C-B296-C54B29CA7026}" srcOrd="0" destOrd="0" parTransId="{3A34E50C-0637-C34C-93DE-D4CB0F9E5258}" sibTransId="{49D57AEF-61F8-1245-BCBD-946A27552112}"/>
    <dgm:cxn modelId="{7B78BC06-4A89-BE46-8320-AA21B0D2B1E1}" type="presOf" srcId="{249AF81F-71CB-8D44-BC4F-0DCB27BD8344}" destId="{66CBCAE8-03BE-4A40-B5C9-35FE81A29061}" srcOrd="0" destOrd="0" presId="urn:microsoft.com/office/officeart/2005/8/layout/matrix1"/>
    <dgm:cxn modelId="{E58B0F5A-11AD-C84A-A883-02031CDE9E4A}" type="presOf" srcId="{A201456A-C4DA-F343-8B71-97F680C8A9B8}" destId="{9B3E7444-E501-3641-AAAC-834F4016A53C}" srcOrd="1" destOrd="0" presId="urn:microsoft.com/office/officeart/2005/8/layout/matrix1"/>
    <dgm:cxn modelId="{0C6591BC-B45B-8045-9227-BEE804A632BB}" type="presOf" srcId="{44B4969E-8E1D-FB45-B83F-F9C8E15D4E38}" destId="{C5DFFBD3-2C9C-9A40-8558-591D3A945E3B}" srcOrd="0" destOrd="0" presId="urn:microsoft.com/office/officeart/2005/8/layout/matrix1"/>
    <dgm:cxn modelId="{5BFE751B-3BE8-EA41-A5C4-C44B31BC3947}" srcId="{FBC87AC5-C216-A94C-B296-C54B29CA7026}" destId="{44B4969E-8E1D-FB45-B83F-F9C8E15D4E38}" srcOrd="1" destOrd="0" parTransId="{8D75DDBB-3828-DF43-AB94-0AF01DABB3C1}" sibTransId="{415A8422-42AF-0643-8B24-16BE35204626}"/>
    <dgm:cxn modelId="{8C11BF0B-4A4A-6D4D-9EB9-16BD67579C28}" type="presOf" srcId="{A201456A-C4DA-F343-8B71-97F680C8A9B8}" destId="{74310316-0586-4349-9F1F-FAD5D61B8863}" srcOrd="0" destOrd="0" presId="urn:microsoft.com/office/officeart/2005/8/layout/matrix1"/>
    <dgm:cxn modelId="{0948A340-03AD-9744-8C37-4DB31417C796}" type="presOf" srcId="{0A70E18F-6F35-9D4C-96F5-8F9D9B600068}" destId="{6624AA90-355F-2746-8D67-19B6B7EB5B2B}" srcOrd="1" destOrd="0" presId="urn:microsoft.com/office/officeart/2005/8/layout/matrix1"/>
    <dgm:cxn modelId="{476BBE01-09F4-7A4F-8EB0-30DE2B6B7564}" type="presOf" srcId="{FBC87AC5-C216-A94C-B296-C54B29CA7026}" destId="{7905D425-42D1-FA4C-883C-77681C6980CC}" srcOrd="0" destOrd="0" presId="urn:microsoft.com/office/officeart/2005/8/layout/matrix1"/>
    <dgm:cxn modelId="{D93FE259-DB3D-0C49-A3E1-BACE29BCED40}" type="presParOf" srcId="{148FB206-0ED0-FC48-85F8-31A1EFF19129}" destId="{772DE776-7947-BC4F-A87F-76A0B1EA915B}" srcOrd="0" destOrd="0" presId="urn:microsoft.com/office/officeart/2005/8/layout/matrix1"/>
    <dgm:cxn modelId="{A64917F4-6110-DD49-9658-E3BD40297780}" type="presParOf" srcId="{772DE776-7947-BC4F-A87F-76A0B1EA915B}" destId="{74310316-0586-4349-9F1F-FAD5D61B8863}" srcOrd="0" destOrd="0" presId="urn:microsoft.com/office/officeart/2005/8/layout/matrix1"/>
    <dgm:cxn modelId="{E1BD2E22-8616-C744-BEDD-95E674743448}" type="presParOf" srcId="{772DE776-7947-BC4F-A87F-76A0B1EA915B}" destId="{9B3E7444-E501-3641-AAAC-834F4016A53C}" srcOrd="1" destOrd="0" presId="urn:microsoft.com/office/officeart/2005/8/layout/matrix1"/>
    <dgm:cxn modelId="{101C563A-C27A-554A-9751-64D9BA010DA7}" type="presParOf" srcId="{772DE776-7947-BC4F-A87F-76A0B1EA915B}" destId="{C5DFFBD3-2C9C-9A40-8558-591D3A945E3B}" srcOrd="2" destOrd="0" presId="urn:microsoft.com/office/officeart/2005/8/layout/matrix1"/>
    <dgm:cxn modelId="{02611B8B-0959-8E4F-8E5F-FCBDA2BC25C9}" type="presParOf" srcId="{772DE776-7947-BC4F-A87F-76A0B1EA915B}" destId="{B381FBFA-3AFF-2E48-A2CF-20F4BD127BE6}" srcOrd="3" destOrd="0" presId="urn:microsoft.com/office/officeart/2005/8/layout/matrix1"/>
    <dgm:cxn modelId="{663DDE1E-14F7-EC4D-B489-248C141B0039}" type="presParOf" srcId="{772DE776-7947-BC4F-A87F-76A0B1EA915B}" destId="{66CBCAE8-03BE-4A40-B5C9-35FE81A29061}" srcOrd="4" destOrd="0" presId="urn:microsoft.com/office/officeart/2005/8/layout/matrix1"/>
    <dgm:cxn modelId="{A3A0E326-828F-0841-AEDD-92FA18CB66BF}" type="presParOf" srcId="{772DE776-7947-BC4F-A87F-76A0B1EA915B}" destId="{2287D0C5-09AE-FB48-89B7-69568891A566}" srcOrd="5" destOrd="0" presId="urn:microsoft.com/office/officeart/2005/8/layout/matrix1"/>
    <dgm:cxn modelId="{9F919E2A-0EC4-244C-857C-59A8F0E695CC}" type="presParOf" srcId="{772DE776-7947-BC4F-A87F-76A0B1EA915B}" destId="{C722D9B9-644E-B146-B886-07D2FBF24AD6}" srcOrd="6" destOrd="0" presId="urn:microsoft.com/office/officeart/2005/8/layout/matrix1"/>
    <dgm:cxn modelId="{872B4CB2-E5F1-E148-AEAA-2327CFE2E4B6}" type="presParOf" srcId="{772DE776-7947-BC4F-A87F-76A0B1EA915B}" destId="{6624AA90-355F-2746-8D67-19B6B7EB5B2B}" srcOrd="7" destOrd="0" presId="urn:microsoft.com/office/officeart/2005/8/layout/matrix1"/>
    <dgm:cxn modelId="{8EE91D5E-6200-D241-9ABB-E7EDF8CA9E6E}" type="presParOf" srcId="{148FB206-0ED0-FC48-85F8-31A1EFF19129}" destId="{7905D425-42D1-FA4C-883C-77681C6980CC}" srcOrd="1" destOrd="0" presId="urn:microsoft.com/office/officeart/2005/8/layout/matrix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20065DFF-47AA-F340-8A38-C5E4F1A90CCC}" type="doc">
      <dgm:prSet loTypeId="urn:microsoft.com/office/officeart/2005/8/layout/matrix1" loCatId="" qsTypeId="urn:microsoft.com/office/officeart/2005/8/quickstyle/simple3" qsCatId="simple" csTypeId="urn:microsoft.com/office/officeart/2005/8/colors/accent0_1" csCatId="mainScheme" phldr="1"/>
      <dgm:spPr/>
      <dgm:t>
        <a:bodyPr/>
        <a:lstStyle/>
        <a:p>
          <a:endParaRPr lang="it-IT"/>
        </a:p>
      </dgm:t>
    </dgm:pt>
    <dgm:pt modelId="{FBC87AC5-C216-A94C-B296-C54B29CA7026}">
      <dgm:prSet phldrT="[Testo]" custT="1"/>
      <dgm:spPr/>
      <dgm:t>
        <a:bodyPr/>
        <a:lstStyle/>
        <a:p>
          <a:r>
            <a:rPr lang="it-IT" sz="1000" b="1" u="none" dirty="0">
              <a:latin typeface="Calibri" panose="020F0502020204030204" pitchFamily="34" charset="0"/>
              <a:cs typeface="Calibri" panose="020F0502020204030204" pitchFamily="34" charset="0"/>
            </a:rPr>
            <a:t>Acquisizione di ramo autonomo di un’azienda in procedura concorsuale</a:t>
          </a:r>
        </a:p>
      </dgm:t>
    </dgm:pt>
    <dgm:pt modelId="{3A34E50C-0637-C34C-93DE-D4CB0F9E5258}" type="parTrans" cxnId="{47452990-85D0-224B-9062-A5A4F0396B1B}">
      <dgm:prSet/>
      <dgm:spPr/>
      <dgm:t>
        <a:bodyPr/>
        <a:lstStyle/>
        <a:p>
          <a:endParaRPr lang="it-IT" sz="1000">
            <a:latin typeface="Calibri" panose="020F0502020204030204" pitchFamily="34" charset="0"/>
            <a:cs typeface="Calibri" panose="020F0502020204030204" pitchFamily="34" charset="0"/>
          </a:endParaRPr>
        </a:p>
      </dgm:t>
    </dgm:pt>
    <dgm:pt modelId="{49D57AEF-61F8-1245-BCBD-946A27552112}" type="sibTrans" cxnId="{47452990-85D0-224B-9062-A5A4F0396B1B}">
      <dgm:prSet/>
      <dgm:spPr/>
      <dgm:t>
        <a:bodyPr/>
        <a:lstStyle/>
        <a:p>
          <a:endParaRPr lang="it-IT" sz="1000">
            <a:latin typeface="Calibri" panose="020F0502020204030204" pitchFamily="34" charset="0"/>
            <a:cs typeface="Calibri" panose="020F0502020204030204" pitchFamily="34" charset="0"/>
          </a:endParaRPr>
        </a:p>
      </dgm:t>
    </dgm:pt>
    <dgm:pt modelId="{A201456A-C4DA-F343-8B71-97F680C8A9B8}">
      <dgm:prSet phldrT="[Testo]" custT="1"/>
      <dgm:spPr/>
      <dgm:t>
        <a:bodyPr/>
        <a:lstStyle/>
        <a:p>
          <a:pPr algn="l"/>
          <a:endParaRPr lang="it-IT" sz="1000" dirty="0">
            <a:latin typeface="Calibri" panose="020F0502020204030204" pitchFamily="34" charset="0"/>
            <a:cs typeface="Calibri" panose="020F0502020204030204" pitchFamily="34" charset="0"/>
          </a:endParaRPr>
        </a:p>
        <a:p>
          <a:pPr algn="l"/>
          <a:endParaRPr lang="it-IT" sz="1000" dirty="0">
            <a:latin typeface="Calibri" panose="020F0502020204030204" pitchFamily="34" charset="0"/>
            <a:cs typeface="Calibri" panose="020F0502020204030204" pitchFamily="34" charset="0"/>
          </a:endParaRPr>
        </a:p>
        <a:p>
          <a:pPr algn="l"/>
          <a:endParaRPr lang="it-IT" sz="1000" dirty="0">
            <a:latin typeface="Calibri" panose="020F0502020204030204" pitchFamily="34" charset="0"/>
            <a:cs typeface="Calibri" panose="020F0502020204030204" pitchFamily="34" charset="0"/>
          </a:endParaRPr>
        </a:p>
        <a:p>
          <a:pPr algn="l"/>
          <a:r>
            <a:rPr lang="it-IT" sz="1000" dirty="0">
              <a:latin typeface="Calibri" panose="020F0502020204030204" pitchFamily="34" charset="0"/>
              <a:cs typeface="Calibri" panose="020F0502020204030204" pitchFamily="34" charset="0"/>
            </a:rPr>
            <a:t>Beni acquistati : insieme di beni materiali o immateriali che costituisce un ramo autonomo e dei relativi dipendenti</a:t>
          </a:r>
        </a:p>
        <a:p>
          <a:pPr algn="l"/>
          <a:r>
            <a:rPr lang="it-IT" sz="1000" dirty="0">
              <a:latin typeface="Calibri" panose="020F0502020204030204" pitchFamily="34" charset="0"/>
              <a:cs typeface="Calibri" panose="020F0502020204030204" pitchFamily="34" charset="0"/>
            </a:rPr>
            <a:t>In seguito all’adozione del piano di cessione da parte del Tribunale di Commercio</a:t>
          </a:r>
        </a:p>
        <a:p>
          <a:pPr algn="l"/>
          <a:r>
            <a:rPr lang="it-IT" sz="1000" dirty="0">
              <a:latin typeface="Calibri" panose="020F0502020204030204" pitchFamily="34" charset="0"/>
              <a:cs typeface="Calibri" panose="020F0502020204030204" pitchFamily="34" charset="0"/>
            </a:rPr>
            <a:t>Necessità di una </a:t>
          </a:r>
          <a:r>
            <a:rPr lang="it-IT" sz="1000" i="1" dirty="0">
              <a:latin typeface="Calibri" panose="020F0502020204030204" pitchFamily="34" charset="0"/>
              <a:cs typeface="Calibri" panose="020F0502020204030204" pitchFamily="34" charset="0"/>
            </a:rPr>
            <a:t>due </a:t>
          </a:r>
          <a:r>
            <a:rPr lang="it-IT" sz="1000" i="1" dirty="0" err="1">
              <a:latin typeface="Calibri" panose="020F0502020204030204" pitchFamily="34" charset="0"/>
              <a:cs typeface="Calibri" panose="020F0502020204030204" pitchFamily="34" charset="0"/>
            </a:rPr>
            <a:t>diligence</a:t>
          </a:r>
          <a:r>
            <a:rPr lang="it-IT" sz="1000" i="0" dirty="0">
              <a:latin typeface="Calibri" panose="020F0502020204030204" pitchFamily="34" charset="0"/>
              <a:cs typeface="Calibri" panose="020F0502020204030204" pitchFamily="34" charset="0"/>
            </a:rPr>
            <a:t> </a:t>
          </a:r>
        </a:p>
        <a:p>
          <a:pPr algn="l"/>
          <a:r>
            <a:rPr lang="it-IT" sz="1000" i="0" dirty="0">
              <a:latin typeface="Calibri" panose="020F0502020204030204" pitchFamily="34" charset="0"/>
              <a:cs typeface="Calibri" panose="020F0502020204030204" pitchFamily="34" charset="0"/>
            </a:rPr>
            <a:t>Rischi legati all’impossibilità di ottenere una garanzia dell’attivo e del passivo</a:t>
          </a:r>
        </a:p>
        <a:p>
          <a:pPr algn="l"/>
          <a:endParaRPr lang="it-IT" sz="1000" dirty="0">
            <a:latin typeface="Calibri" panose="020F0502020204030204" pitchFamily="34" charset="0"/>
            <a:cs typeface="Calibri" panose="020F0502020204030204" pitchFamily="34" charset="0"/>
          </a:endParaRPr>
        </a:p>
      </dgm:t>
    </dgm:pt>
    <dgm:pt modelId="{2B9EBD45-0FEA-3A4A-A705-E03997B51D54}" type="parTrans" cxnId="{BE393F42-907D-B64B-B67F-E8D0BE85C3A9}">
      <dgm:prSet/>
      <dgm:spPr/>
      <dgm:t>
        <a:bodyPr/>
        <a:lstStyle/>
        <a:p>
          <a:endParaRPr lang="it-IT" sz="1000">
            <a:latin typeface="Calibri" panose="020F0502020204030204" pitchFamily="34" charset="0"/>
            <a:cs typeface="Calibri" panose="020F0502020204030204" pitchFamily="34" charset="0"/>
          </a:endParaRPr>
        </a:p>
      </dgm:t>
    </dgm:pt>
    <dgm:pt modelId="{1C552430-DDCF-874D-841F-7C895F793949}" type="sibTrans" cxnId="{BE393F42-907D-B64B-B67F-E8D0BE85C3A9}">
      <dgm:prSet/>
      <dgm:spPr/>
      <dgm:t>
        <a:bodyPr/>
        <a:lstStyle/>
        <a:p>
          <a:endParaRPr lang="it-IT" sz="1000">
            <a:latin typeface="Calibri" panose="020F0502020204030204" pitchFamily="34" charset="0"/>
            <a:cs typeface="Calibri" panose="020F0502020204030204" pitchFamily="34" charset="0"/>
          </a:endParaRPr>
        </a:p>
      </dgm:t>
    </dgm:pt>
    <dgm:pt modelId="{44B4969E-8E1D-FB45-B83F-F9C8E15D4E38}">
      <dgm:prSet phldrT="[Testo]" custT="1"/>
      <dgm:spPr/>
      <dgm:t>
        <a:bodyPr/>
        <a:lstStyle/>
        <a:p>
          <a:pPr algn="l"/>
          <a:endParaRPr lang="it-IT" sz="1000" dirty="0">
            <a:latin typeface="Calibri" panose="020F0502020204030204" pitchFamily="34" charset="0"/>
            <a:cs typeface="Calibri" panose="020F0502020204030204" pitchFamily="34" charset="0"/>
          </a:endParaRPr>
        </a:p>
        <a:p>
          <a:pPr algn="l"/>
          <a:endParaRPr lang="it-IT" sz="1000" dirty="0">
            <a:latin typeface="Calibri" panose="020F0502020204030204" pitchFamily="34" charset="0"/>
            <a:cs typeface="Calibri" panose="020F0502020204030204" pitchFamily="34" charset="0"/>
          </a:endParaRPr>
        </a:p>
        <a:p>
          <a:pPr algn="l"/>
          <a:r>
            <a:rPr lang="it-IT" sz="1000" dirty="0">
              <a:latin typeface="Calibri" panose="020F0502020204030204" pitchFamily="34" charset="0"/>
              <a:cs typeface="Calibri" panose="020F0502020204030204" pitchFamily="34" charset="0"/>
            </a:rPr>
            <a:t>Nessuna ripresa dei debiti e crediti pregressi</a:t>
          </a:r>
        </a:p>
        <a:p>
          <a:pPr algn="l"/>
          <a:r>
            <a:rPr lang="it-IT" sz="1000" dirty="0">
              <a:latin typeface="Calibri" panose="020F0502020204030204" pitchFamily="34" charset="0"/>
              <a:cs typeface="Calibri" panose="020F0502020204030204" pitchFamily="34" charset="0"/>
            </a:rPr>
            <a:t>Subentro nei contratti in corso citati nell’offerta (cessione forzata)</a:t>
          </a:r>
        </a:p>
        <a:p>
          <a:pPr algn="l"/>
          <a:r>
            <a:rPr lang="it-IT" sz="1000" dirty="0">
              <a:latin typeface="Calibri" panose="020F0502020204030204" pitchFamily="34" charset="0"/>
              <a:cs typeface="Calibri" panose="020F0502020204030204" pitchFamily="34" charset="0"/>
            </a:rPr>
            <a:t>Subentro nei contratti di lavoro citati nell’offerta</a:t>
          </a:r>
        </a:p>
        <a:p>
          <a:pPr algn="l"/>
          <a:endParaRPr lang="it-IT" sz="1000" dirty="0">
            <a:latin typeface="Calibri" panose="020F0502020204030204" pitchFamily="34" charset="0"/>
            <a:cs typeface="Calibri" panose="020F0502020204030204" pitchFamily="34" charset="0"/>
          </a:endParaRPr>
        </a:p>
        <a:p>
          <a:endParaRPr lang="it-IT" sz="1000" dirty="0">
            <a:latin typeface="Calibri" panose="020F0502020204030204" pitchFamily="34" charset="0"/>
            <a:cs typeface="Calibri" panose="020F0502020204030204" pitchFamily="34" charset="0"/>
          </a:endParaRPr>
        </a:p>
      </dgm:t>
    </dgm:pt>
    <dgm:pt modelId="{8D75DDBB-3828-DF43-AB94-0AF01DABB3C1}" type="parTrans" cxnId="{5BFE751B-3BE8-EA41-A5C4-C44B31BC3947}">
      <dgm:prSet/>
      <dgm:spPr/>
      <dgm:t>
        <a:bodyPr/>
        <a:lstStyle/>
        <a:p>
          <a:endParaRPr lang="it-IT" sz="1000">
            <a:latin typeface="Calibri" panose="020F0502020204030204" pitchFamily="34" charset="0"/>
            <a:cs typeface="Calibri" panose="020F0502020204030204" pitchFamily="34" charset="0"/>
          </a:endParaRPr>
        </a:p>
      </dgm:t>
    </dgm:pt>
    <dgm:pt modelId="{415A8422-42AF-0643-8B24-16BE35204626}" type="sibTrans" cxnId="{5BFE751B-3BE8-EA41-A5C4-C44B31BC3947}">
      <dgm:prSet/>
      <dgm:spPr/>
      <dgm:t>
        <a:bodyPr/>
        <a:lstStyle/>
        <a:p>
          <a:endParaRPr lang="it-IT" sz="1000">
            <a:latin typeface="Calibri" panose="020F0502020204030204" pitchFamily="34" charset="0"/>
            <a:cs typeface="Calibri" panose="020F0502020204030204" pitchFamily="34" charset="0"/>
          </a:endParaRPr>
        </a:p>
      </dgm:t>
    </dgm:pt>
    <dgm:pt modelId="{249AF81F-71CB-8D44-BC4F-0DCB27BD8344}">
      <dgm:prSet phldrT="[Testo]" custT="1"/>
      <dgm:spPr/>
      <dgm:t>
        <a:bodyPr/>
        <a:lstStyle/>
        <a:p>
          <a:r>
            <a:rPr lang="it-IT" sz="1000" i="1" dirty="0">
              <a:latin typeface="Calibri" panose="020F0502020204030204" pitchFamily="34" charset="0"/>
              <a:cs typeface="Calibri" panose="020F0502020204030204" pitchFamily="34" charset="0"/>
            </a:rPr>
            <a:t>Due </a:t>
          </a:r>
          <a:r>
            <a:rPr lang="it-IT" sz="1000" i="1" dirty="0" err="1">
              <a:latin typeface="Calibri" panose="020F0502020204030204" pitchFamily="34" charset="0"/>
              <a:cs typeface="Calibri" panose="020F0502020204030204" pitchFamily="34" charset="0"/>
            </a:rPr>
            <a:t>diligence</a:t>
          </a:r>
          <a:endParaRPr lang="it-IT" sz="1000" i="1" dirty="0">
            <a:latin typeface="Calibri" panose="020F0502020204030204" pitchFamily="34" charset="0"/>
            <a:cs typeface="Calibri" panose="020F0502020204030204" pitchFamily="34" charset="0"/>
          </a:endParaRPr>
        </a:p>
        <a:p>
          <a:r>
            <a:rPr lang="it-IT" sz="1000" dirty="0">
              <a:latin typeface="Calibri" panose="020F0502020204030204" pitchFamily="34" charset="0"/>
              <a:cs typeface="Calibri" panose="020F0502020204030204" pitchFamily="34" charset="0"/>
            </a:rPr>
            <a:t>Elaborazione e deposito dell’offerta</a:t>
          </a:r>
        </a:p>
        <a:p>
          <a:r>
            <a:rPr lang="it-IT" sz="1000" dirty="0">
              <a:latin typeface="Calibri" panose="020F0502020204030204" pitchFamily="34" charset="0"/>
              <a:cs typeface="Calibri" panose="020F0502020204030204" pitchFamily="34" charset="0"/>
            </a:rPr>
            <a:t>Sentenza del Tribunale di Commercio </a:t>
          </a:r>
        </a:p>
        <a:p>
          <a:r>
            <a:rPr lang="it-IT" sz="1000" dirty="0">
              <a:latin typeface="Calibri" panose="020F0502020204030204" pitchFamily="34" charset="0"/>
              <a:cs typeface="Calibri" panose="020F0502020204030204" pitchFamily="34" charset="0"/>
            </a:rPr>
            <a:t>Atto di cessione di </a:t>
          </a:r>
          <a:r>
            <a:rPr lang="it-IT" sz="1000" dirty="0" err="1">
              <a:latin typeface="Calibri" panose="020F0502020204030204" pitchFamily="34" charset="0"/>
              <a:cs typeface="Calibri" panose="020F0502020204030204" pitchFamily="34" charset="0"/>
            </a:rPr>
            <a:t>fonds</a:t>
          </a:r>
          <a:r>
            <a:rPr lang="it-IT" sz="1000" dirty="0">
              <a:latin typeface="Calibri" panose="020F0502020204030204" pitchFamily="34" charset="0"/>
              <a:cs typeface="Calibri" panose="020F0502020204030204" pitchFamily="34" charset="0"/>
            </a:rPr>
            <a:t> de </a:t>
          </a:r>
          <a:r>
            <a:rPr lang="it-IT" sz="1000" dirty="0" err="1">
              <a:latin typeface="Calibri" panose="020F0502020204030204" pitchFamily="34" charset="0"/>
              <a:cs typeface="Calibri" panose="020F0502020204030204" pitchFamily="34" charset="0"/>
            </a:rPr>
            <a:t>commerce</a:t>
          </a:r>
          <a:endParaRPr lang="it-IT" sz="1000" dirty="0">
            <a:latin typeface="Calibri" panose="020F0502020204030204" pitchFamily="34" charset="0"/>
            <a:cs typeface="Calibri" panose="020F0502020204030204" pitchFamily="34" charset="0"/>
          </a:endParaRPr>
        </a:p>
        <a:p>
          <a:endParaRPr lang="it-IT" sz="1000" dirty="0">
            <a:latin typeface="Calibri" panose="020F0502020204030204" pitchFamily="34" charset="0"/>
            <a:cs typeface="Calibri" panose="020F0502020204030204" pitchFamily="34" charset="0"/>
          </a:endParaRPr>
        </a:p>
      </dgm:t>
    </dgm:pt>
    <dgm:pt modelId="{CAB3F079-71DD-B84E-975A-1CD81FFE00C3}" type="parTrans" cxnId="{93A9122E-D2F4-A548-8BC2-4BECB57AE5F2}">
      <dgm:prSet/>
      <dgm:spPr/>
      <dgm:t>
        <a:bodyPr/>
        <a:lstStyle/>
        <a:p>
          <a:endParaRPr lang="it-IT" sz="1000">
            <a:latin typeface="Calibri" panose="020F0502020204030204" pitchFamily="34" charset="0"/>
            <a:cs typeface="Calibri" panose="020F0502020204030204" pitchFamily="34" charset="0"/>
          </a:endParaRPr>
        </a:p>
      </dgm:t>
    </dgm:pt>
    <dgm:pt modelId="{5C594ECF-ECB7-484B-A618-B6CBD9AB0B97}" type="sibTrans" cxnId="{93A9122E-D2F4-A548-8BC2-4BECB57AE5F2}">
      <dgm:prSet/>
      <dgm:spPr/>
      <dgm:t>
        <a:bodyPr/>
        <a:lstStyle/>
        <a:p>
          <a:endParaRPr lang="it-IT" sz="1000">
            <a:latin typeface="Calibri" panose="020F0502020204030204" pitchFamily="34" charset="0"/>
            <a:cs typeface="Calibri" panose="020F0502020204030204" pitchFamily="34" charset="0"/>
          </a:endParaRPr>
        </a:p>
      </dgm:t>
    </dgm:pt>
    <dgm:pt modelId="{0A70E18F-6F35-9D4C-96F5-8F9D9B600068}">
      <dgm:prSet phldrT="[Testo]" custT="1"/>
      <dgm:spPr/>
      <dgm:t>
        <a:bodyPr/>
        <a:lstStyle/>
        <a:p>
          <a:endParaRPr lang="it-IT" sz="1000" dirty="0">
            <a:latin typeface="Calibri" panose="020F0502020204030204" pitchFamily="34" charset="0"/>
            <a:cs typeface="Calibri" panose="020F0502020204030204" pitchFamily="34" charset="0"/>
          </a:endParaRPr>
        </a:p>
        <a:p>
          <a:r>
            <a:rPr lang="it-IT" sz="1000" dirty="0">
              <a:latin typeface="Calibri" panose="020F0502020204030204" pitchFamily="34" charset="0"/>
              <a:cs typeface="Calibri" panose="020F0502020204030204" pitchFamily="34" charset="0"/>
            </a:rPr>
            <a:t>Imposta di Registro (v. acquisizione </a:t>
          </a:r>
          <a:r>
            <a:rPr lang="it-IT" sz="1000" dirty="0" err="1">
              <a:latin typeface="Calibri" panose="020F0502020204030204" pitchFamily="34" charset="0"/>
              <a:cs typeface="Calibri" panose="020F0502020204030204" pitchFamily="34" charset="0"/>
            </a:rPr>
            <a:t>fonds</a:t>
          </a:r>
          <a:r>
            <a:rPr lang="it-IT" sz="1000" dirty="0">
              <a:latin typeface="Calibri" panose="020F0502020204030204" pitchFamily="34" charset="0"/>
              <a:cs typeface="Calibri" panose="020F0502020204030204" pitchFamily="34" charset="0"/>
            </a:rPr>
            <a:t> de </a:t>
          </a:r>
          <a:r>
            <a:rPr lang="it-IT" sz="1000" dirty="0" err="1">
              <a:latin typeface="Calibri" panose="020F0502020204030204" pitchFamily="34" charset="0"/>
              <a:cs typeface="Calibri" panose="020F0502020204030204" pitchFamily="34" charset="0"/>
            </a:rPr>
            <a:t>commerce</a:t>
          </a:r>
          <a:r>
            <a:rPr lang="it-IT" sz="1000" dirty="0">
              <a:latin typeface="Calibri" panose="020F0502020204030204" pitchFamily="34" charset="0"/>
              <a:cs typeface="Calibri" panose="020F0502020204030204" pitchFamily="34" charset="0"/>
            </a:rPr>
            <a:t>)</a:t>
          </a:r>
        </a:p>
        <a:p>
          <a:r>
            <a:rPr lang="it-IT" sz="1000" dirty="0">
              <a:latin typeface="Calibri" panose="020F0502020204030204" pitchFamily="34" charset="0"/>
              <a:cs typeface="Calibri" panose="020F0502020204030204" pitchFamily="34" charset="0"/>
            </a:rPr>
            <a:t>Possibilità di usufruire di esenzione dalle imposte sulle società per la ripresa di siti industriali </a:t>
          </a:r>
        </a:p>
        <a:p>
          <a:r>
            <a:rPr lang="it-IT" sz="1000" dirty="0">
              <a:latin typeface="Calibri" panose="020F0502020204030204" pitchFamily="34" charset="0"/>
              <a:cs typeface="Calibri" panose="020F0502020204030204" pitchFamily="34" charset="0"/>
            </a:rPr>
            <a:t>  </a:t>
          </a:r>
        </a:p>
        <a:p>
          <a:endParaRPr lang="it-IT" sz="1000" dirty="0">
            <a:latin typeface="Calibri" panose="020F0502020204030204" pitchFamily="34" charset="0"/>
            <a:cs typeface="Calibri" panose="020F0502020204030204" pitchFamily="34" charset="0"/>
          </a:endParaRPr>
        </a:p>
        <a:p>
          <a:endParaRPr lang="it-IT" sz="1000" dirty="0">
            <a:latin typeface="Calibri" panose="020F0502020204030204" pitchFamily="34" charset="0"/>
            <a:cs typeface="Calibri" panose="020F0502020204030204" pitchFamily="34" charset="0"/>
          </a:endParaRPr>
        </a:p>
      </dgm:t>
    </dgm:pt>
    <dgm:pt modelId="{E1EEDCBE-7984-C44B-ACAF-BD2521879004}" type="parTrans" cxnId="{151F5328-F9D8-134B-9E23-D5161D198A29}">
      <dgm:prSet/>
      <dgm:spPr/>
      <dgm:t>
        <a:bodyPr/>
        <a:lstStyle/>
        <a:p>
          <a:endParaRPr lang="it-IT" sz="1000">
            <a:latin typeface="Calibri" panose="020F0502020204030204" pitchFamily="34" charset="0"/>
            <a:cs typeface="Calibri" panose="020F0502020204030204" pitchFamily="34" charset="0"/>
          </a:endParaRPr>
        </a:p>
      </dgm:t>
    </dgm:pt>
    <dgm:pt modelId="{B33D4958-D1D8-6644-BA54-C7221430F15C}" type="sibTrans" cxnId="{151F5328-F9D8-134B-9E23-D5161D198A29}">
      <dgm:prSet/>
      <dgm:spPr/>
      <dgm:t>
        <a:bodyPr/>
        <a:lstStyle/>
        <a:p>
          <a:endParaRPr lang="it-IT" sz="1000">
            <a:latin typeface="Calibri" panose="020F0502020204030204" pitchFamily="34" charset="0"/>
            <a:cs typeface="Calibri" panose="020F0502020204030204" pitchFamily="34" charset="0"/>
          </a:endParaRPr>
        </a:p>
      </dgm:t>
    </dgm:pt>
    <dgm:pt modelId="{148FB206-0ED0-FC48-85F8-31A1EFF19129}" type="pres">
      <dgm:prSet presAssocID="{20065DFF-47AA-F340-8A38-C5E4F1A90CCC}" presName="diagram" presStyleCnt="0">
        <dgm:presLayoutVars>
          <dgm:chMax val="1"/>
          <dgm:dir/>
          <dgm:animLvl val="ctr"/>
          <dgm:resizeHandles val="exact"/>
        </dgm:presLayoutVars>
      </dgm:prSet>
      <dgm:spPr/>
      <dgm:t>
        <a:bodyPr/>
        <a:lstStyle/>
        <a:p>
          <a:endParaRPr lang="it-IT"/>
        </a:p>
      </dgm:t>
    </dgm:pt>
    <dgm:pt modelId="{772DE776-7947-BC4F-A87F-76A0B1EA915B}" type="pres">
      <dgm:prSet presAssocID="{20065DFF-47AA-F340-8A38-C5E4F1A90CCC}" presName="matrix" presStyleCnt="0"/>
      <dgm:spPr/>
    </dgm:pt>
    <dgm:pt modelId="{74310316-0586-4349-9F1F-FAD5D61B8863}" type="pres">
      <dgm:prSet presAssocID="{20065DFF-47AA-F340-8A38-C5E4F1A90CCC}" presName="tile1" presStyleLbl="node1" presStyleIdx="0" presStyleCnt="4"/>
      <dgm:spPr/>
      <dgm:t>
        <a:bodyPr/>
        <a:lstStyle/>
        <a:p>
          <a:endParaRPr lang="it-IT"/>
        </a:p>
      </dgm:t>
    </dgm:pt>
    <dgm:pt modelId="{9B3E7444-E501-3641-AAAC-834F4016A53C}" type="pres">
      <dgm:prSet presAssocID="{20065DFF-47AA-F340-8A38-C5E4F1A90CCC}" presName="tile1text" presStyleLbl="node1" presStyleIdx="0" presStyleCnt="4">
        <dgm:presLayoutVars>
          <dgm:chMax val="0"/>
          <dgm:chPref val="0"/>
          <dgm:bulletEnabled val="1"/>
        </dgm:presLayoutVars>
      </dgm:prSet>
      <dgm:spPr/>
      <dgm:t>
        <a:bodyPr/>
        <a:lstStyle/>
        <a:p>
          <a:endParaRPr lang="it-IT"/>
        </a:p>
      </dgm:t>
    </dgm:pt>
    <dgm:pt modelId="{C5DFFBD3-2C9C-9A40-8558-591D3A945E3B}" type="pres">
      <dgm:prSet presAssocID="{20065DFF-47AA-F340-8A38-C5E4F1A90CCC}" presName="tile2" presStyleLbl="node1" presStyleIdx="1" presStyleCnt="4"/>
      <dgm:spPr/>
      <dgm:t>
        <a:bodyPr/>
        <a:lstStyle/>
        <a:p>
          <a:endParaRPr lang="it-IT"/>
        </a:p>
      </dgm:t>
    </dgm:pt>
    <dgm:pt modelId="{B381FBFA-3AFF-2E48-A2CF-20F4BD127BE6}" type="pres">
      <dgm:prSet presAssocID="{20065DFF-47AA-F340-8A38-C5E4F1A90CCC}" presName="tile2text" presStyleLbl="node1" presStyleIdx="1" presStyleCnt="4">
        <dgm:presLayoutVars>
          <dgm:chMax val="0"/>
          <dgm:chPref val="0"/>
          <dgm:bulletEnabled val="1"/>
        </dgm:presLayoutVars>
      </dgm:prSet>
      <dgm:spPr/>
      <dgm:t>
        <a:bodyPr/>
        <a:lstStyle/>
        <a:p>
          <a:endParaRPr lang="it-IT"/>
        </a:p>
      </dgm:t>
    </dgm:pt>
    <dgm:pt modelId="{66CBCAE8-03BE-4A40-B5C9-35FE81A29061}" type="pres">
      <dgm:prSet presAssocID="{20065DFF-47AA-F340-8A38-C5E4F1A90CCC}" presName="tile3" presStyleLbl="node1" presStyleIdx="2" presStyleCnt="4"/>
      <dgm:spPr/>
      <dgm:t>
        <a:bodyPr/>
        <a:lstStyle/>
        <a:p>
          <a:endParaRPr lang="it-IT"/>
        </a:p>
      </dgm:t>
    </dgm:pt>
    <dgm:pt modelId="{2287D0C5-09AE-FB48-89B7-69568891A566}" type="pres">
      <dgm:prSet presAssocID="{20065DFF-47AA-F340-8A38-C5E4F1A90CCC}" presName="tile3text" presStyleLbl="node1" presStyleIdx="2" presStyleCnt="4">
        <dgm:presLayoutVars>
          <dgm:chMax val="0"/>
          <dgm:chPref val="0"/>
          <dgm:bulletEnabled val="1"/>
        </dgm:presLayoutVars>
      </dgm:prSet>
      <dgm:spPr/>
      <dgm:t>
        <a:bodyPr/>
        <a:lstStyle/>
        <a:p>
          <a:endParaRPr lang="it-IT"/>
        </a:p>
      </dgm:t>
    </dgm:pt>
    <dgm:pt modelId="{C722D9B9-644E-B146-B886-07D2FBF24AD6}" type="pres">
      <dgm:prSet presAssocID="{20065DFF-47AA-F340-8A38-C5E4F1A90CCC}" presName="tile4" presStyleLbl="node1" presStyleIdx="3" presStyleCnt="4"/>
      <dgm:spPr/>
      <dgm:t>
        <a:bodyPr/>
        <a:lstStyle/>
        <a:p>
          <a:endParaRPr lang="it-IT"/>
        </a:p>
      </dgm:t>
    </dgm:pt>
    <dgm:pt modelId="{6624AA90-355F-2746-8D67-19B6B7EB5B2B}" type="pres">
      <dgm:prSet presAssocID="{20065DFF-47AA-F340-8A38-C5E4F1A90CCC}" presName="tile4text" presStyleLbl="node1" presStyleIdx="3" presStyleCnt="4">
        <dgm:presLayoutVars>
          <dgm:chMax val="0"/>
          <dgm:chPref val="0"/>
          <dgm:bulletEnabled val="1"/>
        </dgm:presLayoutVars>
      </dgm:prSet>
      <dgm:spPr/>
      <dgm:t>
        <a:bodyPr/>
        <a:lstStyle/>
        <a:p>
          <a:endParaRPr lang="it-IT"/>
        </a:p>
      </dgm:t>
    </dgm:pt>
    <dgm:pt modelId="{7905D425-42D1-FA4C-883C-77681C6980CC}" type="pres">
      <dgm:prSet presAssocID="{20065DFF-47AA-F340-8A38-C5E4F1A90CCC}" presName="centerTile" presStyleLbl="fgShp" presStyleIdx="0" presStyleCnt="1" custScaleX="85235" custScaleY="95350">
        <dgm:presLayoutVars>
          <dgm:chMax val="0"/>
          <dgm:chPref val="0"/>
        </dgm:presLayoutVars>
      </dgm:prSet>
      <dgm:spPr/>
      <dgm:t>
        <a:bodyPr/>
        <a:lstStyle/>
        <a:p>
          <a:endParaRPr lang="it-IT"/>
        </a:p>
      </dgm:t>
    </dgm:pt>
  </dgm:ptLst>
  <dgm:cxnLst>
    <dgm:cxn modelId="{4B09EEE2-A993-1547-9783-F62C637978E7}" type="presOf" srcId="{20065DFF-47AA-F340-8A38-C5E4F1A90CCC}" destId="{148FB206-0ED0-FC48-85F8-31A1EFF19129}" srcOrd="0" destOrd="0" presId="urn:microsoft.com/office/officeart/2005/8/layout/matrix1"/>
    <dgm:cxn modelId="{708AADA7-AC21-1947-8CDC-5B50892376B6}" type="presOf" srcId="{0A70E18F-6F35-9D4C-96F5-8F9D9B600068}" destId="{6624AA90-355F-2746-8D67-19B6B7EB5B2B}" srcOrd="1" destOrd="0" presId="urn:microsoft.com/office/officeart/2005/8/layout/matrix1"/>
    <dgm:cxn modelId="{93A9122E-D2F4-A548-8BC2-4BECB57AE5F2}" srcId="{FBC87AC5-C216-A94C-B296-C54B29CA7026}" destId="{249AF81F-71CB-8D44-BC4F-0DCB27BD8344}" srcOrd="2" destOrd="0" parTransId="{CAB3F079-71DD-B84E-975A-1CD81FFE00C3}" sibTransId="{5C594ECF-ECB7-484B-A618-B6CBD9AB0B97}"/>
    <dgm:cxn modelId="{5BFE751B-3BE8-EA41-A5C4-C44B31BC3947}" srcId="{FBC87AC5-C216-A94C-B296-C54B29CA7026}" destId="{44B4969E-8E1D-FB45-B83F-F9C8E15D4E38}" srcOrd="1" destOrd="0" parTransId="{8D75DDBB-3828-DF43-AB94-0AF01DABB3C1}" sibTransId="{415A8422-42AF-0643-8B24-16BE35204626}"/>
    <dgm:cxn modelId="{ECD83996-7307-7A4B-8C6E-F6AC1169EEB2}" type="presOf" srcId="{44B4969E-8E1D-FB45-B83F-F9C8E15D4E38}" destId="{B381FBFA-3AFF-2E48-A2CF-20F4BD127BE6}" srcOrd="1" destOrd="0" presId="urn:microsoft.com/office/officeart/2005/8/layout/matrix1"/>
    <dgm:cxn modelId="{5CEFCA8C-592C-4449-B136-1C79EA145DC4}" type="presOf" srcId="{A201456A-C4DA-F343-8B71-97F680C8A9B8}" destId="{9B3E7444-E501-3641-AAAC-834F4016A53C}" srcOrd="1" destOrd="0" presId="urn:microsoft.com/office/officeart/2005/8/layout/matrix1"/>
    <dgm:cxn modelId="{151F5328-F9D8-134B-9E23-D5161D198A29}" srcId="{FBC87AC5-C216-A94C-B296-C54B29CA7026}" destId="{0A70E18F-6F35-9D4C-96F5-8F9D9B600068}" srcOrd="3" destOrd="0" parTransId="{E1EEDCBE-7984-C44B-ACAF-BD2521879004}" sibTransId="{B33D4958-D1D8-6644-BA54-C7221430F15C}"/>
    <dgm:cxn modelId="{791708FA-1ABB-2346-8703-1678577DAA7A}" type="presOf" srcId="{249AF81F-71CB-8D44-BC4F-0DCB27BD8344}" destId="{2287D0C5-09AE-FB48-89B7-69568891A566}" srcOrd="1" destOrd="0" presId="urn:microsoft.com/office/officeart/2005/8/layout/matrix1"/>
    <dgm:cxn modelId="{BE393F42-907D-B64B-B67F-E8D0BE85C3A9}" srcId="{FBC87AC5-C216-A94C-B296-C54B29CA7026}" destId="{A201456A-C4DA-F343-8B71-97F680C8A9B8}" srcOrd="0" destOrd="0" parTransId="{2B9EBD45-0FEA-3A4A-A705-E03997B51D54}" sibTransId="{1C552430-DDCF-874D-841F-7C895F793949}"/>
    <dgm:cxn modelId="{3977DDD8-E78E-3F40-BC36-EFFC03CC4903}" type="presOf" srcId="{0A70E18F-6F35-9D4C-96F5-8F9D9B600068}" destId="{C722D9B9-644E-B146-B886-07D2FBF24AD6}" srcOrd="0" destOrd="0" presId="urn:microsoft.com/office/officeart/2005/8/layout/matrix1"/>
    <dgm:cxn modelId="{13466288-F3CD-4A4D-91E3-BF34E12BF359}" type="presOf" srcId="{A201456A-C4DA-F343-8B71-97F680C8A9B8}" destId="{74310316-0586-4349-9F1F-FAD5D61B8863}" srcOrd="0" destOrd="0" presId="urn:microsoft.com/office/officeart/2005/8/layout/matrix1"/>
    <dgm:cxn modelId="{1B57EAFB-E23E-6748-8107-48EADC674949}" type="presOf" srcId="{249AF81F-71CB-8D44-BC4F-0DCB27BD8344}" destId="{66CBCAE8-03BE-4A40-B5C9-35FE81A29061}" srcOrd="0" destOrd="0" presId="urn:microsoft.com/office/officeart/2005/8/layout/matrix1"/>
    <dgm:cxn modelId="{47452990-85D0-224B-9062-A5A4F0396B1B}" srcId="{20065DFF-47AA-F340-8A38-C5E4F1A90CCC}" destId="{FBC87AC5-C216-A94C-B296-C54B29CA7026}" srcOrd="0" destOrd="0" parTransId="{3A34E50C-0637-C34C-93DE-D4CB0F9E5258}" sibTransId="{49D57AEF-61F8-1245-BCBD-946A27552112}"/>
    <dgm:cxn modelId="{C0149F76-0880-1349-9B42-3682B940F899}" type="presOf" srcId="{FBC87AC5-C216-A94C-B296-C54B29CA7026}" destId="{7905D425-42D1-FA4C-883C-77681C6980CC}" srcOrd="0" destOrd="0" presId="urn:microsoft.com/office/officeart/2005/8/layout/matrix1"/>
    <dgm:cxn modelId="{A6628BA3-D2BA-1D41-A06C-CB81B26E1F89}" type="presOf" srcId="{44B4969E-8E1D-FB45-B83F-F9C8E15D4E38}" destId="{C5DFFBD3-2C9C-9A40-8558-591D3A945E3B}" srcOrd="0" destOrd="0" presId="urn:microsoft.com/office/officeart/2005/8/layout/matrix1"/>
    <dgm:cxn modelId="{236F16DB-96C0-8C44-A23E-7002444ED596}" type="presParOf" srcId="{148FB206-0ED0-FC48-85F8-31A1EFF19129}" destId="{772DE776-7947-BC4F-A87F-76A0B1EA915B}" srcOrd="0" destOrd="0" presId="urn:microsoft.com/office/officeart/2005/8/layout/matrix1"/>
    <dgm:cxn modelId="{89458988-6F1F-9248-A4B4-83AA3F328A87}" type="presParOf" srcId="{772DE776-7947-BC4F-A87F-76A0B1EA915B}" destId="{74310316-0586-4349-9F1F-FAD5D61B8863}" srcOrd="0" destOrd="0" presId="urn:microsoft.com/office/officeart/2005/8/layout/matrix1"/>
    <dgm:cxn modelId="{EB09D09F-14AA-774E-A9AC-00FEE30FC035}" type="presParOf" srcId="{772DE776-7947-BC4F-A87F-76A0B1EA915B}" destId="{9B3E7444-E501-3641-AAAC-834F4016A53C}" srcOrd="1" destOrd="0" presId="urn:microsoft.com/office/officeart/2005/8/layout/matrix1"/>
    <dgm:cxn modelId="{2FF8A01B-59FE-E24E-B13E-202C9399DBD1}" type="presParOf" srcId="{772DE776-7947-BC4F-A87F-76A0B1EA915B}" destId="{C5DFFBD3-2C9C-9A40-8558-591D3A945E3B}" srcOrd="2" destOrd="0" presId="urn:microsoft.com/office/officeart/2005/8/layout/matrix1"/>
    <dgm:cxn modelId="{C2D92C61-4B59-6843-A8DF-340B79D19876}" type="presParOf" srcId="{772DE776-7947-BC4F-A87F-76A0B1EA915B}" destId="{B381FBFA-3AFF-2E48-A2CF-20F4BD127BE6}" srcOrd="3" destOrd="0" presId="urn:microsoft.com/office/officeart/2005/8/layout/matrix1"/>
    <dgm:cxn modelId="{81D9B3BA-25B2-FE49-8159-6DFD20E9A459}" type="presParOf" srcId="{772DE776-7947-BC4F-A87F-76A0B1EA915B}" destId="{66CBCAE8-03BE-4A40-B5C9-35FE81A29061}" srcOrd="4" destOrd="0" presId="urn:microsoft.com/office/officeart/2005/8/layout/matrix1"/>
    <dgm:cxn modelId="{07421183-9221-A946-95B6-1255A7462461}" type="presParOf" srcId="{772DE776-7947-BC4F-A87F-76A0B1EA915B}" destId="{2287D0C5-09AE-FB48-89B7-69568891A566}" srcOrd="5" destOrd="0" presId="urn:microsoft.com/office/officeart/2005/8/layout/matrix1"/>
    <dgm:cxn modelId="{BFFAEA10-5D57-1241-AACF-5E2AB4F7F30D}" type="presParOf" srcId="{772DE776-7947-BC4F-A87F-76A0B1EA915B}" destId="{C722D9B9-644E-B146-B886-07D2FBF24AD6}" srcOrd="6" destOrd="0" presId="urn:microsoft.com/office/officeart/2005/8/layout/matrix1"/>
    <dgm:cxn modelId="{CC70E177-387C-064D-B5A8-A42A403AE9C7}" type="presParOf" srcId="{772DE776-7947-BC4F-A87F-76A0B1EA915B}" destId="{6624AA90-355F-2746-8D67-19B6B7EB5B2B}" srcOrd="7" destOrd="0" presId="urn:microsoft.com/office/officeart/2005/8/layout/matrix1"/>
    <dgm:cxn modelId="{1A78CBB3-5C66-AA41-A69F-E4BE8CB78511}" type="presParOf" srcId="{148FB206-0ED0-FC48-85F8-31A1EFF19129}" destId="{7905D425-42D1-FA4C-883C-77681C6980CC}" srcOrd="1" destOrd="0" presId="urn:microsoft.com/office/officeart/2005/8/layout/matrix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A20B1A0E-A855-C64E-A6A5-94237B699FA7}">
      <dgm:prSet phldrT="[Testo]" custT="1"/>
      <dgm:spPr>
        <a:solidFill>
          <a:schemeClr val="accent5">
            <a:lumMod val="20000"/>
            <a:lumOff val="80000"/>
          </a:schemeClr>
        </a:solidFill>
      </dgm:spPr>
      <dgm:t>
        <a:bodyPr/>
        <a:lstStyle/>
        <a:p>
          <a:r>
            <a:rPr lang="it-IT" sz="1400" b="1" dirty="0">
              <a:solidFill>
                <a:schemeClr val="tx1"/>
              </a:solidFill>
              <a:latin typeface="Calibri" panose="020F0502020204030204" pitchFamily="34" charset="0"/>
              <a:cs typeface="Calibri" panose="020F0502020204030204" pitchFamily="34" charset="0"/>
            </a:rPr>
            <a:t>Assunzione diretta</a:t>
          </a:r>
        </a:p>
        <a:p>
          <a:r>
            <a:rPr lang="it-IT" sz="1400" b="1" dirty="0">
              <a:solidFill>
                <a:schemeClr val="tx1"/>
              </a:solidFill>
              <a:latin typeface="Calibri" panose="020F0502020204030204" pitchFamily="34" charset="0"/>
              <a:cs typeface="Calibri" panose="020F0502020204030204" pitchFamily="34" charset="0"/>
            </a:rPr>
            <a:t>Distacco dipendenti</a:t>
          </a:r>
        </a:p>
        <a:p>
          <a:endParaRPr lang="it-IT" sz="1000" dirty="0">
            <a:solidFill>
              <a:schemeClr val="tx1"/>
            </a:solidFill>
            <a:latin typeface="Calibri" panose="020F0502020204030204" pitchFamily="34" charset="0"/>
            <a:cs typeface="Calibri" panose="020F0502020204030204" pitchFamily="34" charset="0"/>
          </a:endParaRPr>
        </a:p>
      </dgm:t>
    </dgm:pt>
    <dgm:pt modelId="{19F3929B-05E5-8A4F-AFD6-FBDA4BF68F0C}" type="parTrans" cxnId="{D0D70455-099E-C943-8308-54C0F3DE605B}">
      <dgm:prSet/>
      <dgm:spPr/>
      <dgm:t>
        <a:bodyPr/>
        <a:lstStyle/>
        <a:p>
          <a:endParaRPr lang="it-IT"/>
        </a:p>
      </dgm:t>
    </dgm:pt>
    <dgm:pt modelId="{1A206F5D-F648-324B-8085-8AF5847648B1}" type="sibTrans" cxnId="{D0D70455-099E-C943-8308-54C0F3DE605B}">
      <dgm:prSet/>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 modelId="{D0986656-7FC0-FE44-81F3-C1928D2D8C79}" type="pres">
      <dgm:prSet presAssocID="{26D3862F-8BDD-2748-8078-42616AFE022D}" presName="triangle1" presStyleLbl="node1" presStyleIdx="0" presStyleCnt="1" custLinFactNeighborX="-109" custLinFactNeighborY="-9515">
        <dgm:presLayoutVars>
          <dgm:bulletEnabled val="1"/>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 modelId="{58145048-05F0-F646-B9D0-6148D856CC40}" type="presOf" srcId="{A20B1A0E-A855-C64E-A6A5-94237B699FA7}" destId="{D0986656-7FC0-FE44-81F3-C1928D2D8C79}" srcOrd="0" destOrd="0" presId="urn:microsoft.com/office/officeart/2005/8/layout/pyramid4"/>
    <dgm:cxn modelId="{D0D70455-099E-C943-8308-54C0F3DE605B}" srcId="{26D3862F-8BDD-2748-8078-42616AFE022D}" destId="{A20B1A0E-A855-C64E-A6A5-94237B699FA7}" srcOrd="0" destOrd="0" parTransId="{19F3929B-05E5-8A4F-AFD6-FBDA4BF68F0C}" sibTransId="{1A206F5D-F648-324B-8085-8AF5847648B1}"/>
    <dgm:cxn modelId="{0B50940B-2732-EA40-A831-ABF6062AD8C8}" type="presParOf" srcId="{AE1FB828-9E5B-0641-B4D2-B8DF1A2A561B}" destId="{D0986656-7FC0-FE44-81F3-C1928D2D8C79}" srcOrd="0" destOrd="0" presId="urn:microsoft.com/office/officeart/2005/8/layout/pyramid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4CE5EB10-5127-EF4E-9B37-E10A4C1E1C52}" type="doc">
      <dgm:prSet loTypeId="urn:microsoft.com/office/officeart/2008/layout/HorizontalMultiLevelHierarchy" loCatId="" qsTypeId="urn:microsoft.com/office/officeart/2005/8/quickstyle/simple3" qsCatId="simple" csTypeId="urn:microsoft.com/office/officeart/2005/8/colors/accent0_1" csCatId="mainScheme" phldr="1"/>
      <dgm:spPr/>
      <dgm:t>
        <a:bodyPr/>
        <a:lstStyle/>
        <a:p>
          <a:endParaRPr lang="it-IT"/>
        </a:p>
      </dgm:t>
    </dgm:pt>
    <dgm:pt modelId="{443EEAAB-AED7-FA4A-9B2B-C7C75E29DC44}">
      <dgm:prSet phldrT="[Testo]" custT="1"/>
      <dgm:spPr/>
      <dgm:t>
        <a:bodyPr/>
        <a:lstStyle/>
        <a:p>
          <a:r>
            <a:rPr lang="it-IT" sz="1400" dirty="0">
              <a:latin typeface="Calibri" panose="020F0502020204030204" pitchFamily="34" charset="0"/>
              <a:cs typeface="Calibri" panose="020F0502020204030204" pitchFamily="34" charset="0"/>
            </a:rPr>
            <a:t>Procedure di diritto fallimentare francese</a:t>
          </a:r>
        </a:p>
      </dgm:t>
    </dgm:pt>
    <dgm:pt modelId="{2E1F041E-2937-844D-A78E-2CE03D82D3E9}" type="parTrans" cxnId="{8A1AE64F-F167-054C-9C4A-5F2DFD05934C}">
      <dgm:prSet/>
      <dgm:spPr/>
      <dgm:t>
        <a:bodyPr/>
        <a:lstStyle/>
        <a:p>
          <a:endParaRPr lang="it-IT"/>
        </a:p>
      </dgm:t>
    </dgm:pt>
    <dgm:pt modelId="{4A7FB56F-9E4C-0A49-8A38-5CEECE6494A7}" type="sibTrans" cxnId="{8A1AE64F-F167-054C-9C4A-5F2DFD05934C}">
      <dgm:prSet/>
      <dgm:spPr/>
      <dgm:t>
        <a:bodyPr/>
        <a:lstStyle/>
        <a:p>
          <a:endParaRPr lang="it-IT"/>
        </a:p>
      </dgm:t>
    </dgm:pt>
    <dgm:pt modelId="{E776DBFD-1283-E84C-B214-B589882A31E4}">
      <dgm:prSet phldrT="[Testo]" custT="1"/>
      <dgm:spPr/>
      <dgm:t>
        <a:bodyPr/>
        <a:lstStyle/>
        <a:p>
          <a:r>
            <a:rPr lang="it-IT" sz="1400" dirty="0" err="1">
              <a:latin typeface="Calibri" panose="020F0502020204030204" pitchFamily="34" charset="0"/>
              <a:cs typeface="Calibri" panose="020F0502020204030204" pitchFamily="34" charset="0"/>
            </a:rPr>
            <a:t>Sauvegarde</a:t>
          </a:r>
          <a:endParaRPr lang="it-IT" sz="1400" dirty="0">
            <a:latin typeface="Calibri" panose="020F0502020204030204" pitchFamily="34" charset="0"/>
            <a:cs typeface="Calibri" panose="020F0502020204030204" pitchFamily="34" charset="0"/>
          </a:endParaRPr>
        </a:p>
      </dgm:t>
    </dgm:pt>
    <dgm:pt modelId="{CD66DA0F-68C4-524A-BA32-77BF88EBDCC0}" type="parTrans" cxnId="{16EAA428-1419-254D-BFF4-5B6BBFCD00C5}">
      <dgm:prSet/>
      <dgm:spPr/>
      <dgm:t>
        <a:bodyPr/>
        <a:lstStyle/>
        <a:p>
          <a:endParaRPr lang="it-IT"/>
        </a:p>
      </dgm:t>
    </dgm:pt>
    <dgm:pt modelId="{8463A86D-B2AB-C149-931A-0A176EB25178}" type="sibTrans" cxnId="{16EAA428-1419-254D-BFF4-5B6BBFCD00C5}">
      <dgm:prSet/>
      <dgm:spPr/>
      <dgm:t>
        <a:bodyPr/>
        <a:lstStyle/>
        <a:p>
          <a:endParaRPr lang="it-IT"/>
        </a:p>
      </dgm:t>
    </dgm:pt>
    <dgm:pt modelId="{B44E4582-23CB-124E-9728-62D4F36F6700}">
      <dgm:prSet phldrT="[Testo]" custT="1"/>
      <dgm:spPr/>
      <dgm:t>
        <a:bodyPr/>
        <a:lstStyle/>
        <a:p>
          <a:r>
            <a:rPr lang="it-IT" sz="1400" dirty="0" err="1">
              <a:latin typeface="Calibri" panose="020F0502020204030204" pitchFamily="34" charset="0"/>
              <a:cs typeface="Calibri" panose="020F0502020204030204" pitchFamily="34" charset="0"/>
            </a:rPr>
            <a:t>Redressement</a:t>
          </a:r>
          <a:r>
            <a:rPr lang="it-IT" sz="1400" dirty="0">
              <a:latin typeface="Calibri" panose="020F0502020204030204" pitchFamily="34" charset="0"/>
              <a:cs typeface="Calibri" panose="020F0502020204030204" pitchFamily="34" charset="0"/>
            </a:rPr>
            <a:t> </a:t>
          </a:r>
          <a:r>
            <a:rPr lang="it-IT" sz="1400" dirty="0" err="1">
              <a:latin typeface="Calibri" panose="020F0502020204030204" pitchFamily="34" charset="0"/>
              <a:cs typeface="Calibri" panose="020F0502020204030204" pitchFamily="34" charset="0"/>
            </a:rPr>
            <a:t>Judiciaire</a:t>
          </a:r>
          <a:endParaRPr lang="it-IT" sz="1400" dirty="0">
            <a:latin typeface="Calibri" panose="020F0502020204030204" pitchFamily="34" charset="0"/>
            <a:cs typeface="Calibri" panose="020F0502020204030204" pitchFamily="34" charset="0"/>
          </a:endParaRPr>
        </a:p>
      </dgm:t>
    </dgm:pt>
    <dgm:pt modelId="{613482D1-9197-1E49-8101-86219986076D}" type="parTrans" cxnId="{8B3ECB0F-E65F-2D44-B0C3-B38A64237941}">
      <dgm:prSet/>
      <dgm:spPr/>
      <dgm:t>
        <a:bodyPr/>
        <a:lstStyle/>
        <a:p>
          <a:endParaRPr lang="it-IT"/>
        </a:p>
      </dgm:t>
    </dgm:pt>
    <dgm:pt modelId="{E9E9513C-EFC6-F949-904D-B66F7D8D9776}" type="sibTrans" cxnId="{8B3ECB0F-E65F-2D44-B0C3-B38A64237941}">
      <dgm:prSet/>
      <dgm:spPr/>
      <dgm:t>
        <a:bodyPr/>
        <a:lstStyle/>
        <a:p>
          <a:endParaRPr lang="it-IT"/>
        </a:p>
      </dgm:t>
    </dgm:pt>
    <dgm:pt modelId="{244A20BD-A727-1B47-A946-951CE52DABB3}">
      <dgm:prSet phldrT="[Testo]" custT="1"/>
      <dgm:spPr/>
      <dgm:t>
        <a:bodyPr/>
        <a:lstStyle/>
        <a:p>
          <a:r>
            <a:rPr lang="it-IT" sz="1400" dirty="0" err="1">
              <a:latin typeface="Calibri" panose="020F0502020204030204" pitchFamily="34" charset="0"/>
              <a:cs typeface="Calibri" panose="020F0502020204030204" pitchFamily="34" charset="0"/>
            </a:rPr>
            <a:t>Liquidation</a:t>
          </a:r>
          <a:r>
            <a:rPr lang="it-IT" sz="1400" dirty="0">
              <a:latin typeface="Calibri" panose="020F0502020204030204" pitchFamily="34" charset="0"/>
              <a:cs typeface="Calibri" panose="020F0502020204030204" pitchFamily="34" charset="0"/>
            </a:rPr>
            <a:t> </a:t>
          </a:r>
          <a:r>
            <a:rPr lang="it-IT" sz="1400" dirty="0" err="1">
              <a:latin typeface="Calibri" panose="020F0502020204030204" pitchFamily="34" charset="0"/>
              <a:cs typeface="Calibri" panose="020F0502020204030204" pitchFamily="34" charset="0"/>
            </a:rPr>
            <a:t>Judiciaire</a:t>
          </a:r>
          <a:endParaRPr lang="it-IT" sz="1400" dirty="0">
            <a:latin typeface="Calibri" panose="020F0502020204030204" pitchFamily="34" charset="0"/>
            <a:cs typeface="Calibri" panose="020F0502020204030204" pitchFamily="34" charset="0"/>
          </a:endParaRPr>
        </a:p>
      </dgm:t>
    </dgm:pt>
    <dgm:pt modelId="{43B17691-E193-3444-9A65-481E95CCC61F}" type="parTrans" cxnId="{28154D77-9F58-1445-A824-0CD30795553D}">
      <dgm:prSet/>
      <dgm:spPr/>
      <dgm:t>
        <a:bodyPr/>
        <a:lstStyle/>
        <a:p>
          <a:endParaRPr lang="it-IT"/>
        </a:p>
      </dgm:t>
    </dgm:pt>
    <dgm:pt modelId="{C46E9E75-EB40-CD47-83C6-38186F6073D7}" type="sibTrans" cxnId="{28154D77-9F58-1445-A824-0CD30795553D}">
      <dgm:prSet/>
      <dgm:spPr/>
      <dgm:t>
        <a:bodyPr/>
        <a:lstStyle/>
        <a:p>
          <a:endParaRPr lang="it-IT"/>
        </a:p>
      </dgm:t>
    </dgm:pt>
    <dgm:pt modelId="{6B8CE3ED-30B0-EC46-8557-24AEFDE5A015}" type="pres">
      <dgm:prSet presAssocID="{4CE5EB10-5127-EF4E-9B37-E10A4C1E1C52}" presName="Name0" presStyleCnt="0">
        <dgm:presLayoutVars>
          <dgm:chPref val="1"/>
          <dgm:dir/>
          <dgm:animOne val="branch"/>
          <dgm:animLvl val="lvl"/>
          <dgm:resizeHandles val="exact"/>
        </dgm:presLayoutVars>
      </dgm:prSet>
      <dgm:spPr/>
      <dgm:t>
        <a:bodyPr/>
        <a:lstStyle/>
        <a:p>
          <a:endParaRPr lang="it-IT"/>
        </a:p>
      </dgm:t>
    </dgm:pt>
    <dgm:pt modelId="{B0BE5742-3DE4-E24C-86A7-AFC8E76F83EC}" type="pres">
      <dgm:prSet presAssocID="{443EEAAB-AED7-FA4A-9B2B-C7C75E29DC44}" presName="root1" presStyleCnt="0"/>
      <dgm:spPr/>
    </dgm:pt>
    <dgm:pt modelId="{0B9701AB-FE4A-2148-878E-2BCF244A62B7}" type="pres">
      <dgm:prSet presAssocID="{443EEAAB-AED7-FA4A-9B2B-C7C75E29DC44}" presName="LevelOneTextNode" presStyleLbl="node0" presStyleIdx="0" presStyleCnt="1">
        <dgm:presLayoutVars>
          <dgm:chPref val="3"/>
        </dgm:presLayoutVars>
      </dgm:prSet>
      <dgm:spPr/>
      <dgm:t>
        <a:bodyPr/>
        <a:lstStyle/>
        <a:p>
          <a:endParaRPr lang="it-IT"/>
        </a:p>
      </dgm:t>
    </dgm:pt>
    <dgm:pt modelId="{C6260F52-994F-1247-B237-980B393E5CD3}" type="pres">
      <dgm:prSet presAssocID="{443EEAAB-AED7-FA4A-9B2B-C7C75E29DC44}" presName="level2hierChild" presStyleCnt="0"/>
      <dgm:spPr/>
    </dgm:pt>
    <dgm:pt modelId="{B1876083-DB68-3343-9544-BF19B54903B8}" type="pres">
      <dgm:prSet presAssocID="{CD66DA0F-68C4-524A-BA32-77BF88EBDCC0}" presName="conn2-1" presStyleLbl="parChTrans1D2" presStyleIdx="0" presStyleCnt="3"/>
      <dgm:spPr/>
      <dgm:t>
        <a:bodyPr/>
        <a:lstStyle/>
        <a:p>
          <a:endParaRPr lang="it-IT"/>
        </a:p>
      </dgm:t>
    </dgm:pt>
    <dgm:pt modelId="{DCB50D06-D7B5-2846-B801-4BE46393DC08}" type="pres">
      <dgm:prSet presAssocID="{CD66DA0F-68C4-524A-BA32-77BF88EBDCC0}" presName="connTx" presStyleLbl="parChTrans1D2" presStyleIdx="0" presStyleCnt="3"/>
      <dgm:spPr/>
      <dgm:t>
        <a:bodyPr/>
        <a:lstStyle/>
        <a:p>
          <a:endParaRPr lang="it-IT"/>
        </a:p>
      </dgm:t>
    </dgm:pt>
    <dgm:pt modelId="{CECA7713-D397-0B44-8AD3-93F119AB723F}" type="pres">
      <dgm:prSet presAssocID="{E776DBFD-1283-E84C-B214-B589882A31E4}" presName="root2" presStyleCnt="0"/>
      <dgm:spPr/>
    </dgm:pt>
    <dgm:pt modelId="{4E58BA15-6647-FE43-9732-DD0ED803FCDB}" type="pres">
      <dgm:prSet presAssocID="{E776DBFD-1283-E84C-B214-B589882A31E4}" presName="LevelTwoTextNode" presStyleLbl="node2" presStyleIdx="0" presStyleCnt="3">
        <dgm:presLayoutVars>
          <dgm:chPref val="3"/>
        </dgm:presLayoutVars>
      </dgm:prSet>
      <dgm:spPr/>
      <dgm:t>
        <a:bodyPr/>
        <a:lstStyle/>
        <a:p>
          <a:endParaRPr lang="it-IT"/>
        </a:p>
      </dgm:t>
    </dgm:pt>
    <dgm:pt modelId="{B467601E-6B39-BF4F-8FAD-AE22E677DF36}" type="pres">
      <dgm:prSet presAssocID="{E776DBFD-1283-E84C-B214-B589882A31E4}" presName="level3hierChild" presStyleCnt="0"/>
      <dgm:spPr/>
    </dgm:pt>
    <dgm:pt modelId="{E6B92037-F4FF-D24C-BD69-93A6756648CC}" type="pres">
      <dgm:prSet presAssocID="{613482D1-9197-1E49-8101-86219986076D}" presName="conn2-1" presStyleLbl="parChTrans1D2" presStyleIdx="1" presStyleCnt="3"/>
      <dgm:spPr/>
      <dgm:t>
        <a:bodyPr/>
        <a:lstStyle/>
        <a:p>
          <a:endParaRPr lang="it-IT"/>
        </a:p>
      </dgm:t>
    </dgm:pt>
    <dgm:pt modelId="{C1C10359-6A4A-AB41-9F5D-577ADE3DAAA4}" type="pres">
      <dgm:prSet presAssocID="{613482D1-9197-1E49-8101-86219986076D}" presName="connTx" presStyleLbl="parChTrans1D2" presStyleIdx="1" presStyleCnt="3"/>
      <dgm:spPr/>
      <dgm:t>
        <a:bodyPr/>
        <a:lstStyle/>
        <a:p>
          <a:endParaRPr lang="it-IT"/>
        </a:p>
      </dgm:t>
    </dgm:pt>
    <dgm:pt modelId="{13FEF82C-AB45-4A43-8316-33DFC45D5788}" type="pres">
      <dgm:prSet presAssocID="{B44E4582-23CB-124E-9728-62D4F36F6700}" presName="root2" presStyleCnt="0"/>
      <dgm:spPr/>
    </dgm:pt>
    <dgm:pt modelId="{F2CBE4FF-BAE5-9E4D-8EF0-F852567CE3B9}" type="pres">
      <dgm:prSet presAssocID="{B44E4582-23CB-124E-9728-62D4F36F6700}" presName="LevelTwoTextNode" presStyleLbl="node2" presStyleIdx="1" presStyleCnt="3">
        <dgm:presLayoutVars>
          <dgm:chPref val="3"/>
        </dgm:presLayoutVars>
      </dgm:prSet>
      <dgm:spPr/>
      <dgm:t>
        <a:bodyPr/>
        <a:lstStyle/>
        <a:p>
          <a:endParaRPr lang="it-IT"/>
        </a:p>
      </dgm:t>
    </dgm:pt>
    <dgm:pt modelId="{1F937226-E846-904B-816F-087821ACF58F}" type="pres">
      <dgm:prSet presAssocID="{B44E4582-23CB-124E-9728-62D4F36F6700}" presName="level3hierChild" presStyleCnt="0"/>
      <dgm:spPr/>
    </dgm:pt>
    <dgm:pt modelId="{AC1E89C0-E7AE-0A40-8FAD-1D2192B5F1E9}" type="pres">
      <dgm:prSet presAssocID="{43B17691-E193-3444-9A65-481E95CCC61F}" presName="conn2-1" presStyleLbl="parChTrans1D2" presStyleIdx="2" presStyleCnt="3"/>
      <dgm:spPr/>
      <dgm:t>
        <a:bodyPr/>
        <a:lstStyle/>
        <a:p>
          <a:endParaRPr lang="it-IT"/>
        </a:p>
      </dgm:t>
    </dgm:pt>
    <dgm:pt modelId="{45C74355-A339-2046-8073-B85A2B33D124}" type="pres">
      <dgm:prSet presAssocID="{43B17691-E193-3444-9A65-481E95CCC61F}" presName="connTx" presStyleLbl="parChTrans1D2" presStyleIdx="2" presStyleCnt="3"/>
      <dgm:spPr/>
      <dgm:t>
        <a:bodyPr/>
        <a:lstStyle/>
        <a:p>
          <a:endParaRPr lang="it-IT"/>
        </a:p>
      </dgm:t>
    </dgm:pt>
    <dgm:pt modelId="{E078721D-EF30-8F48-8BA9-1B76B0CC0FF7}" type="pres">
      <dgm:prSet presAssocID="{244A20BD-A727-1B47-A946-951CE52DABB3}" presName="root2" presStyleCnt="0"/>
      <dgm:spPr/>
    </dgm:pt>
    <dgm:pt modelId="{76A9B420-86B4-BF43-9E5D-FD79BD85E87D}" type="pres">
      <dgm:prSet presAssocID="{244A20BD-A727-1B47-A946-951CE52DABB3}" presName="LevelTwoTextNode" presStyleLbl="node2" presStyleIdx="2" presStyleCnt="3">
        <dgm:presLayoutVars>
          <dgm:chPref val="3"/>
        </dgm:presLayoutVars>
      </dgm:prSet>
      <dgm:spPr/>
      <dgm:t>
        <a:bodyPr/>
        <a:lstStyle/>
        <a:p>
          <a:endParaRPr lang="it-IT"/>
        </a:p>
      </dgm:t>
    </dgm:pt>
    <dgm:pt modelId="{C829C1DD-1AC9-0642-8A6D-8DC84024F774}" type="pres">
      <dgm:prSet presAssocID="{244A20BD-A727-1B47-A946-951CE52DABB3}" presName="level3hierChild" presStyleCnt="0"/>
      <dgm:spPr/>
    </dgm:pt>
  </dgm:ptLst>
  <dgm:cxnLst>
    <dgm:cxn modelId="{C21E3EB5-5834-2548-B3CC-ED3241D39F51}" type="presOf" srcId="{244A20BD-A727-1B47-A946-951CE52DABB3}" destId="{76A9B420-86B4-BF43-9E5D-FD79BD85E87D}" srcOrd="0" destOrd="0" presId="urn:microsoft.com/office/officeart/2008/layout/HorizontalMultiLevelHierarchy"/>
    <dgm:cxn modelId="{9CEEDC8B-C128-874A-8C55-FAA53BCFA196}" type="presOf" srcId="{CD66DA0F-68C4-524A-BA32-77BF88EBDCC0}" destId="{B1876083-DB68-3343-9544-BF19B54903B8}" srcOrd="0" destOrd="0" presId="urn:microsoft.com/office/officeart/2008/layout/HorizontalMultiLevelHierarchy"/>
    <dgm:cxn modelId="{1DE6DF16-9A85-E54D-9137-EF1D09C3DD8C}" type="presOf" srcId="{613482D1-9197-1E49-8101-86219986076D}" destId="{C1C10359-6A4A-AB41-9F5D-577ADE3DAAA4}" srcOrd="1" destOrd="0" presId="urn:microsoft.com/office/officeart/2008/layout/HorizontalMultiLevelHierarchy"/>
    <dgm:cxn modelId="{DE9CE1ED-11CA-E245-9AB4-16737D666944}" type="presOf" srcId="{CD66DA0F-68C4-524A-BA32-77BF88EBDCC0}" destId="{DCB50D06-D7B5-2846-B801-4BE46393DC08}" srcOrd="1" destOrd="0" presId="urn:microsoft.com/office/officeart/2008/layout/HorizontalMultiLevelHierarchy"/>
    <dgm:cxn modelId="{9BE11386-AFFE-6346-B13C-29C28CE5643F}" type="presOf" srcId="{B44E4582-23CB-124E-9728-62D4F36F6700}" destId="{F2CBE4FF-BAE5-9E4D-8EF0-F852567CE3B9}" srcOrd="0" destOrd="0" presId="urn:microsoft.com/office/officeart/2008/layout/HorizontalMultiLevelHierarchy"/>
    <dgm:cxn modelId="{B094E4B2-FF34-FF4C-AC5A-9CEF426E27C4}" type="presOf" srcId="{43B17691-E193-3444-9A65-481E95CCC61F}" destId="{AC1E89C0-E7AE-0A40-8FAD-1D2192B5F1E9}" srcOrd="0" destOrd="0" presId="urn:microsoft.com/office/officeart/2008/layout/HorizontalMultiLevelHierarchy"/>
    <dgm:cxn modelId="{DE7EE550-945E-7845-87A4-6A4C9AE656BB}" type="presOf" srcId="{4CE5EB10-5127-EF4E-9B37-E10A4C1E1C52}" destId="{6B8CE3ED-30B0-EC46-8557-24AEFDE5A015}" srcOrd="0" destOrd="0" presId="urn:microsoft.com/office/officeart/2008/layout/HorizontalMultiLevelHierarchy"/>
    <dgm:cxn modelId="{9770C5C1-81BA-124C-B9A3-61865D47B03D}" type="presOf" srcId="{443EEAAB-AED7-FA4A-9B2B-C7C75E29DC44}" destId="{0B9701AB-FE4A-2148-878E-2BCF244A62B7}" srcOrd="0" destOrd="0" presId="urn:microsoft.com/office/officeart/2008/layout/HorizontalMultiLevelHierarchy"/>
    <dgm:cxn modelId="{28154D77-9F58-1445-A824-0CD30795553D}" srcId="{443EEAAB-AED7-FA4A-9B2B-C7C75E29DC44}" destId="{244A20BD-A727-1B47-A946-951CE52DABB3}" srcOrd="2" destOrd="0" parTransId="{43B17691-E193-3444-9A65-481E95CCC61F}" sibTransId="{C46E9E75-EB40-CD47-83C6-38186F6073D7}"/>
    <dgm:cxn modelId="{63FF6DC4-47D0-C745-98BF-C62DE51EC90A}" type="presOf" srcId="{43B17691-E193-3444-9A65-481E95CCC61F}" destId="{45C74355-A339-2046-8073-B85A2B33D124}" srcOrd="1" destOrd="0" presId="urn:microsoft.com/office/officeart/2008/layout/HorizontalMultiLevelHierarchy"/>
    <dgm:cxn modelId="{8B3ECB0F-E65F-2D44-B0C3-B38A64237941}" srcId="{443EEAAB-AED7-FA4A-9B2B-C7C75E29DC44}" destId="{B44E4582-23CB-124E-9728-62D4F36F6700}" srcOrd="1" destOrd="0" parTransId="{613482D1-9197-1E49-8101-86219986076D}" sibTransId="{E9E9513C-EFC6-F949-904D-B66F7D8D9776}"/>
    <dgm:cxn modelId="{C6326BD8-21AF-A647-8C64-255EB0C7222B}" type="presOf" srcId="{E776DBFD-1283-E84C-B214-B589882A31E4}" destId="{4E58BA15-6647-FE43-9732-DD0ED803FCDB}" srcOrd="0" destOrd="0" presId="urn:microsoft.com/office/officeart/2008/layout/HorizontalMultiLevelHierarchy"/>
    <dgm:cxn modelId="{8A1AE64F-F167-054C-9C4A-5F2DFD05934C}" srcId="{4CE5EB10-5127-EF4E-9B37-E10A4C1E1C52}" destId="{443EEAAB-AED7-FA4A-9B2B-C7C75E29DC44}" srcOrd="0" destOrd="0" parTransId="{2E1F041E-2937-844D-A78E-2CE03D82D3E9}" sibTransId="{4A7FB56F-9E4C-0A49-8A38-5CEECE6494A7}"/>
    <dgm:cxn modelId="{16EAA428-1419-254D-BFF4-5B6BBFCD00C5}" srcId="{443EEAAB-AED7-FA4A-9B2B-C7C75E29DC44}" destId="{E776DBFD-1283-E84C-B214-B589882A31E4}" srcOrd="0" destOrd="0" parTransId="{CD66DA0F-68C4-524A-BA32-77BF88EBDCC0}" sibTransId="{8463A86D-B2AB-C149-931A-0A176EB25178}"/>
    <dgm:cxn modelId="{89549065-FB8C-2048-AA10-5B84F9DE8F1F}" type="presOf" srcId="{613482D1-9197-1E49-8101-86219986076D}" destId="{E6B92037-F4FF-D24C-BD69-93A6756648CC}" srcOrd="0" destOrd="0" presId="urn:microsoft.com/office/officeart/2008/layout/HorizontalMultiLevelHierarchy"/>
    <dgm:cxn modelId="{A2C873AC-38E1-B448-82E2-18F521B7C41E}" type="presParOf" srcId="{6B8CE3ED-30B0-EC46-8557-24AEFDE5A015}" destId="{B0BE5742-3DE4-E24C-86A7-AFC8E76F83EC}" srcOrd="0" destOrd="0" presId="urn:microsoft.com/office/officeart/2008/layout/HorizontalMultiLevelHierarchy"/>
    <dgm:cxn modelId="{D7F4F175-A87E-CC4E-805D-C8477660457B}" type="presParOf" srcId="{B0BE5742-3DE4-E24C-86A7-AFC8E76F83EC}" destId="{0B9701AB-FE4A-2148-878E-2BCF244A62B7}" srcOrd="0" destOrd="0" presId="urn:microsoft.com/office/officeart/2008/layout/HorizontalMultiLevelHierarchy"/>
    <dgm:cxn modelId="{BEBE4B0F-B87A-8248-A5C6-E6471B6EA7C8}" type="presParOf" srcId="{B0BE5742-3DE4-E24C-86A7-AFC8E76F83EC}" destId="{C6260F52-994F-1247-B237-980B393E5CD3}" srcOrd="1" destOrd="0" presId="urn:microsoft.com/office/officeart/2008/layout/HorizontalMultiLevelHierarchy"/>
    <dgm:cxn modelId="{121A2177-4FDB-8442-A24A-5B12757DA0FA}" type="presParOf" srcId="{C6260F52-994F-1247-B237-980B393E5CD3}" destId="{B1876083-DB68-3343-9544-BF19B54903B8}" srcOrd="0" destOrd="0" presId="urn:microsoft.com/office/officeart/2008/layout/HorizontalMultiLevelHierarchy"/>
    <dgm:cxn modelId="{B6AF0AD0-6C6B-4047-BAA1-C7849E1501B7}" type="presParOf" srcId="{B1876083-DB68-3343-9544-BF19B54903B8}" destId="{DCB50D06-D7B5-2846-B801-4BE46393DC08}" srcOrd="0" destOrd="0" presId="urn:microsoft.com/office/officeart/2008/layout/HorizontalMultiLevelHierarchy"/>
    <dgm:cxn modelId="{43139078-68C7-3E43-B285-0C418EF43191}" type="presParOf" srcId="{C6260F52-994F-1247-B237-980B393E5CD3}" destId="{CECA7713-D397-0B44-8AD3-93F119AB723F}" srcOrd="1" destOrd="0" presId="urn:microsoft.com/office/officeart/2008/layout/HorizontalMultiLevelHierarchy"/>
    <dgm:cxn modelId="{7FBEFDA0-B074-5746-90B3-797D013F95A4}" type="presParOf" srcId="{CECA7713-D397-0B44-8AD3-93F119AB723F}" destId="{4E58BA15-6647-FE43-9732-DD0ED803FCDB}" srcOrd="0" destOrd="0" presId="urn:microsoft.com/office/officeart/2008/layout/HorizontalMultiLevelHierarchy"/>
    <dgm:cxn modelId="{63A8F76E-0CD2-B74E-8E1B-498AF3025EBB}" type="presParOf" srcId="{CECA7713-D397-0B44-8AD3-93F119AB723F}" destId="{B467601E-6B39-BF4F-8FAD-AE22E677DF36}" srcOrd="1" destOrd="0" presId="urn:microsoft.com/office/officeart/2008/layout/HorizontalMultiLevelHierarchy"/>
    <dgm:cxn modelId="{19C0C94F-EE97-0949-A896-98F9F3F5F8CD}" type="presParOf" srcId="{C6260F52-994F-1247-B237-980B393E5CD3}" destId="{E6B92037-F4FF-D24C-BD69-93A6756648CC}" srcOrd="2" destOrd="0" presId="urn:microsoft.com/office/officeart/2008/layout/HorizontalMultiLevelHierarchy"/>
    <dgm:cxn modelId="{48CFE97D-0E54-F04A-97D9-F957DE2AA700}" type="presParOf" srcId="{E6B92037-F4FF-D24C-BD69-93A6756648CC}" destId="{C1C10359-6A4A-AB41-9F5D-577ADE3DAAA4}" srcOrd="0" destOrd="0" presId="urn:microsoft.com/office/officeart/2008/layout/HorizontalMultiLevelHierarchy"/>
    <dgm:cxn modelId="{DDFF8ECE-8C90-3649-BE9C-C428138970F8}" type="presParOf" srcId="{C6260F52-994F-1247-B237-980B393E5CD3}" destId="{13FEF82C-AB45-4A43-8316-33DFC45D5788}" srcOrd="3" destOrd="0" presId="urn:microsoft.com/office/officeart/2008/layout/HorizontalMultiLevelHierarchy"/>
    <dgm:cxn modelId="{68E5BE2A-018C-2340-9FE6-35E54267F909}" type="presParOf" srcId="{13FEF82C-AB45-4A43-8316-33DFC45D5788}" destId="{F2CBE4FF-BAE5-9E4D-8EF0-F852567CE3B9}" srcOrd="0" destOrd="0" presId="urn:microsoft.com/office/officeart/2008/layout/HorizontalMultiLevelHierarchy"/>
    <dgm:cxn modelId="{41E647C0-D288-214C-AEE5-66CED33D7027}" type="presParOf" srcId="{13FEF82C-AB45-4A43-8316-33DFC45D5788}" destId="{1F937226-E846-904B-816F-087821ACF58F}" srcOrd="1" destOrd="0" presId="urn:microsoft.com/office/officeart/2008/layout/HorizontalMultiLevelHierarchy"/>
    <dgm:cxn modelId="{4F189A00-E741-094A-AFD4-5F48CDC90986}" type="presParOf" srcId="{C6260F52-994F-1247-B237-980B393E5CD3}" destId="{AC1E89C0-E7AE-0A40-8FAD-1D2192B5F1E9}" srcOrd="4" destOrd="0" presId="urn:microsoft.com/office/officeart/2008/layout/HorizontalMultiLevelHierarchy"/>
    <dgm:cxn modelId="{1F030346-43E9-4B41-ACAD-7EE9A2419E6F}" type="presParOf" srcId="{AC1E89C0-E7AE-0A40-8FAD-1D2192B5F1E9}" destId="{45C74355-A339-2046-8073-B85A2B33D124}" srcOrd="0" destOrd="0" presId="urn:microsoft.com/office/officeart/2008/layout/HorizontalMultiLevelHierarchy"/>
    <dgm:cxn modelId="{61BACAD2-2A51-3B4E-BD56-19C2704426D1}" type="presParOf" srcId="{C6260F52-994F-1247-B237-980B393E5CD3}" destId="{E078721D-EF30-8F48-8BA9-1B76B0CC0FF7}" srcOrd="5" destOrd="0" presId="urn:microsoft.com/office/officeart/2008/layout/HorizontalMultiLevelHierarchy"/>
    <dgm:cxn modelId="{489427A4-5F24-DA44-A5C2-1EC55218A016}" type="presParOf" srcId="{E078721D-EF30-8F48-8BA9-1B76B0CC0FF7}" destId="{76A9B420-86B4-BF43-9E5D-FD79BD85E87D}" srcOrd="0" destOrd="0" presId="urn:microsoft.com/office/officeart/2008/layout/HorizontalMultiLevelHierarchy"/>
    <dgm:cxn modelId="{4B292DF7-1FC0-9C4F-91D7-7AA0EBE395D4}" type="presParOf" srcId="{E078721D-EF30-8F48-8BA9-1B76B0CC0FF7}" destId="{C829C1DD-1AC9-0642-8A6D-8DC84024F774}" srcOrd="1" destOrd="0" presId="urn:microsoft.com/office/officeart/2008/layout/HorizontalMultiLevelHierarchy"/>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10E469B6-5086-5440-A533-D9CCD128797D}" type="doc">
      <dgm:prSet loTypeId="urn:microsoft.com/office/officeart/2005/8/layout/cycle6" loCatId="" qsTypeId="urn:microsoft.com/office/officeart/2005/8/quickstyle/3D1" qsCatId="3D" csTypeId="urn:microsoft.com/office/officeart/2005/8/colors/accent0_1" csCatId="mainScheme" phldr="1"/>
      <dgm:spPr/>
      <dgm:t>
        <a:bodyPr/>
        <a:lstStyle/>
        <a:p>
          <a:endParaRPr lang="it-IT"/>
        </a:p>
      </dgm:t>
    </dgm:pt>
    <dgm:pt modelId="{3E6E3916-1313-854E-81B7-567E213087A2}">
      <dgm:prSet phldrT="[Testo]" custT="1"/>
      <dgm:spPr/>
      <dgm:t>
        <a:bodyPr/>
        <a:lstStyle/>
        <a:p>
          <a:r>
            <a:rPr lang="it-IT" sz="1200" dirty="0">
              <a:latin typeface="Calibri" panose="020F0502020204030204" pitchFamily="34" charset="0"/>
              <a:cs typeface="Calibri" panose="020F0502020204030204" pitchFamily="34" charset="0"/>
            </a:rPr>
            <a:t>Società oggetto della procedura</a:t>
          </a:r>
        </a:p>
      </dgm:t>
    </dgm:pt>
    <dgm:pt modelId="{CF5C3BAE-5FB7-C74A-8E89-D31059B7F36B}" type="parTrans" cxnId="{3782DBC0-C302-554F-AF16-263843F73C88}">
      <dgm:prSet/>
      <dgm:spPr/>
      <dgm:t>
        <a:bodyPr/>
        <a:lstStyle/>
        <a:p>
          <a:endParaRPr lang="it-IT"/>
        </a:p>
      </dgm:t>
    </dgm:pt>
    <dgm:pt modelId="{F65C3382-3A36-2148-8CF9-68957DFECA42}" type="sibTrans" cxnId="{3782DBC0-C302-554F-AF16-263843F73C88}">
      <dgm:prSet/>
      <dgm:spPr/>
      <dgm:t>
        <a:bodyPr/>
        <a:lstStyle/>
        <a:p>
          <a:endParaRPr lang="it-IT"/>
        </a:p>
      </dgm:t>
    </dgm:pt>
    <dgm:pt modelId="{C4E4D442-B482-2247-A457-80A6B338A086}">
      <dgm:prSet phldrT="[Testo]" custT="1"/>
      <dgm:spPr/>
      <dgm:t>
        <a:bodyPr/>
        <a:lstStyle/>
        <a:p>
          <a:r>
            <a:rPr lang="it-IT" sz="1200" dirty="0" err="1">
              <a:latin typeface="Calibri" panose="020F0502020204030204" pitchFamily="34" charset="0"/>
              <a:cs typeface="Calibri" panose="020F0502020204030204" pitchFamily="34" charset="0"/>
            </a:rPr>
            <a:t>Mandataire</a:t>
          </a:r>
          <a:r>
            <a:rPr lang="it-IT" sz="1200" dirty="0">
              <a:latin typeface="Calibri" panose="020F0502020204030204" pitchFamily="34" charset="0"/>
              <a:cs typeface="Calibri" panose="020F0502020204030204" pitchFamily="34" charset="0"/>
            </a:rPr>
            <a:t> </a:t>
          </a:r>
          <a:r>
            <a:rPr lang="it-IT" sz="1200" dirty="0" err="1">
              <a:latin typeface="Calibri" panose="020F0502020204030204" pitchFamily="34" charset="0"/>
              <a:cs typeface="Calibri" panose="020F0502020204030204" pitchFamily="34" charset="0"/>
            </a:rPr>
            <a:t>Judiciaire</a:t>
          </a:r>
          <a:endParaRPr lang="it-IT" sz="1200" dirty="0">
            <a:latin typeface="Calibri" panose="020F0502020204030204" pitchFamily="34" charset="0"/>
            <a:cs typeface="Calibri" panose="020F0502020204030204" pitchFamily="34" charset="0"/>
          </a:endParaRPr>
        </a:p>
      </dgm:t>
    </dgm:pt>
    <dgm:pt modelId="{C8D0BCDF-695E-C74E-8BF0-9255233B473F}" type="parTrans" cxnId="{33846DCC-A377-494D-BC0C-06A61DF31A15}">
      <dgm:prSet/>
      <dgm:spPr/>
      <dgm:t>
        <a:bodyPr/>
        <a:lstStyle/>
        <a:p>
          <a:endParaRPr lang="it-IT"/>
        </a:p>
      </dgm:t>
    </dgm:pt>
    <dgm:pt modelId="{D89C8EC8-8486-0547-8D0A-CD7CDE93C90F}" type="sibTrans" cxnId="{33846DCC-A377-494D-BC0C-06A61DF31A15}">
      <dgm:prSet/>
      <dgm:spPr/>
      <dgm:t>
        <a:bodyPr/>
        <a:lstStyle/>
        <a:p>
          <a:endParaRPr lang="it-IT"/>
        </a:p>
      </dgm:t>
    </dgm:pt>
    <dgm:pt modelId="{984A9162-C323-7E47-9889-FA29C6F3424C}">
      <dgm:prSet phldrT="[Testo]" custT="1"/>
      <dgm:spPr/>
      <dgm:t>
        <a:bodyPr/>
        <a:lstStyle/>
        <a:p>
          <a:r>
            <a:rPr lang="it-IT" sz="1200" dirty="0" err="1">
              <a:latin typeface="Calibri" panose="020F0502020204030204" pitchFamily="34" charset="0"/>
              <a:cs typeface="Calibri" panose="020F0502020204030204" pitchFamily="34" charset="0"/>
            </a:rPr>
            <a:t>Tribunal</a:t>
          </a:r>
          <a:r>
            <a:rPr lang="it-IT" sz="1200" dirty="0">
              <a:latin typeface="Calibri" panose="020F0502020204030204" pitchFamily="34" charset="0"/>
              <a:cs typeface="Calibri" panose="020F0502020204030204" pitchFamily="34" charset="0"/>
            </a:rPr>
            <a:t> de Commerce</a:t>
          </a:r>
        </a:p>
      </dgm:t>
    </dgm:pt>
    <dgm:pt modelId="{C3DB13B2-47CC-CF42-A8D7-601ACBB7D339}" type="parTrans" cxnId="{D0D4C0AB-FF43-A148-B9B2-5199B175BAF7}">
      <dgm:prSet/>
      <dgm:spPr/>
      <dgm:t>
        <a:bodyPr/>
        <a:lstStyle/>
        <a:p>
          <a:endParaRPr lang="it-IT"/>
        </a:p>
      </dgm:t>
    </dgm:pt>
    <dgm:pt modelId="{D6AD549B-6209-2D4F-945D-BBD95C70AE58}" type="sibTrans" cxnId="{D0D4C0AB-FF43-A148-B9B2-5199B175BAF7}">
      <dgm:prSet/>
      <dgm:spPr/>
      <dgm:t>
        <a:bodyPr/>
        <a:lstStyle/>
        <a:p>
          <a:endParaRPr lang="it-IT"/>
        </a:p>
      </dgm:t>
    </dgm:pt>
    <dgm:pt modelId="{4DD36285-D7D7-8449-AB11-43976BCCF17D}">
      <dgm:prSet phldrT="[Testo]" custT="1"/>
      <dgm:spPr/>
      <dgm:t>
        <a:bodyPr/>
        <a:lstStyle/>
        <a:p>
          <a:r>
            <a:rPr lang="it-IT" sz="1200" dirty="0" err="1">
              <a:latin typeface="Calibri" panose="020F0502020204030204" pitchFamily="34" charset="0"/>
              <a:cs typeface="Calibri" panose="020F0502020204030204" pitchFamily="34" charset="0"/>
            </a:rPr>
            <a:t>Juge-Commissaire</a:t>
          </a:r>
          <a:endParaRPr lang="it-IT" sz="1200" dirty="0">
            <a:latin typeface="Calibri" panose="020F0502020204030204" pitchFamily="34" charset="0"/>
            <a:cs typeface="Calibri" panose="020F0502020204030204" pitchFamily="34" charset="0"/>
          </a:endParaRPr>
        </a:p>
      </dgm:t>
    </dgm:pt>
    <dgm:pt modelId="{1B6596D7-8666-DE41-8482-F827B98917FA}" type="parTrans" cxnId="{DE00C056-CACB-3743-82EE-223DEC978E86}">
      <dgm:prSet/>
      <dgm:spPr/>
      <dgm:t>
        <a:bodyPr/>
        <a:lstStyle/>
        <a:p>
          <a:endParaRPr lang="it-IT"/>
        </a:p>
      </dgm:t>
    </dgm:pt>
    <dgm:pt modelId="{BEEAEAEC-2E60-0D41-A1C6-9C51924908C1}" type="sibTrans" cxnId="{DE00C056-CACB-3743-82EE-223DEC978E86}">
      <dgm:prSet/>
      <dgm:spPr/>
      <dgm:t>
        <a:bodyPr/>
        <a:lstStyle/>
        <a:p>
          <a:endParaRPr lang="it-IT"/>
        </a:p>
      </dgm:t>
    </dgm:pt>
    <dgm:pt modelId="{8D04E118-4C5D-414C-9080-7A8669A99A5E}">
      <dgm:prSet phldrT="[Testo]" custT="1"/>
      <dgm:spPr/>
      <dgm:t>
        <a:bodyPr/>
        <a:lstStyle/>
        <a:p>
          <a:r>
            <a:rPr lang="it-IT" sz="1200" dirty="0" err="1">
              <a:latin typeface="Calibri" panose="020F0502020204030204" pitchFamily="34" charset="0"/>
              <a:cs typeface="Calibri" panose="020F0502020204030204" pitchFamily="34" charset="0"/>
            </a:rPr>
            <a:t>Administrateur</a:t>
          </a:r>
          <a:r>
            <a:rPr lang="it-IT" sz="1200" dirty="0">
              <a:latin typeface="Calibri" panose="020F0502020204030204" pitchFamily="34" charset="0"/>
              <a:cs typeface="Calibri" panose="020F0502020204030204" pitchFamily="34" charset="0"/>
            </a:rPr>
            <a:t> </a:t>
          </a:r>
          <a:r>
            <a:rPr lang="it-IT" sz="1200" dirty="0" err="1">
              <a:latin typeface="Calibri" panose="020F0502020204030204" pitchFamily="34" charset="0"/>
              <a:cs typeface="Calibri" panose="020F0502020204030204" pitchFamily="34" charset="0"/>
            </a:rPr>
            <a:t>Judiciaire</a:t>
          </a:r>
          <a:endParaRPr lang="it-IT" sz="1200" dirty="0">
            <a:latin typeface="Calibri" panose="020F0502020204030204" pitchFamily="34" charset="0"/>
            <a:cs typeface="Calibri" panose="020F0502020204030204" pitchFamily="34" charset="0"/>
          </a:endParaRPr>
        </a:p>
      </dgm:t>
    </dgm:pt>
    <dgm:pt modelId="{9AE29E79-DEC5-D44F-92FF-3908DB499619}" type="parTrans" cxnId="{5C6E03B6-716C-6F4D-85D6-0D8AB7FB96AE}">
      <dgm:prSet/>
      <dgm:spPr/>
      <dgm:t>
        <a:bodyPr/>
        <a:lstStyle/>
        <a:p>
          <a:endParaRPr lang="it-IT"/>
        </a:p>
      </dgm:t>
    </dgm:pt>
    <dgm:pt modelId="{EA8D1299-9866-E842-85AB-3D37D4BC713B}" type="sibTrans" cxnId="{5C6E03B6-716C-6F4D-85D6-0D8AB7FB96AE}">
      <dgm:prSet/>
      <dgm:spPr/>
      <dgm:t>
        <a:bodyPr/>
        <a:lstStyle/>
        <a:p>
          <a:endParaRPr lang="it-IT"/>
        </a:p>
      </dgm:t>
    </dgm:pt>
    <dgm:pt modelId="{F3C977A7-4339-3546-B04C-5931436DC296}" type="pres">
      <dgm:prSet presAssocID="{10E469B6-5086-5440-A533-D9CCD128797D}" presName="cycle" presStyleCnt="0">
        <dgm:presLayoutVars>
          <dgm:dir/>
          <dgm:resizeHandles val="exact"/>
        </dgm:presLayoutVars>
      </dgm:prSet>
      <dgm:spPr/>
      <dgm:t>
        <a:bodyPr/>
        <a:lstStyle/>
        <a:p>
          <a:endParaRPr lang="it-IT"/>
        </a:p>
      </dgm:t>
    </dgm:pt>
    <dgm:pt modelId="{B62FF422-7E51-9D4D-A5F5-6500D581ACED}" type="pres">
      <dgm:prSet presAssocID="{3E6E3916-1313-854E-81B7-567E213087A2}" presName="node" presStyleLbl="node1" presStyleIdx="0" presStyleCnt="5">
        <dgm:presLayoutVars>
          <dgm:bulletEnabled val="1"/>
        </dgm:presLayoutVars>
      </dgm:prSet>
      <dgm:spPr/>
      <dgm:t>
        <a:bodyPr/>
        <a:lstStyle/>
        <a:p>
          <a:endParaRPr lang="it-IT"/>
        </a:p>
      </dgm:t>
    </dgm:pt>
    <dgm:pt modelId="{A04802BB-0022-CB41-8D66-B86F07146ECC}" type="pres">
      <dgm:prSet presAssocID="{3E6E3916-1313-854E-81B7-567E213087A2}" presName="spNode" presStyleCnt="0"/>
      <dgm:spPr/>
    </dgm:pt>
    <dgm:pt modelId="{8012DC2F-6297-BA49-839D-F45084E76A44}" type="pres">
      <dgm:prSet presAssocID="{F65C3382-3A36-2148-8CF9-68957DFECA42}" presName="sibTrans" presStyleLbl="sibTrans1D1" presStyleIdx="0" presStyleCnt="5"/>
      <dgm:spPr/>
      <dgm:t>
        <a:bodyPr/>
        <a:lstStyle/>
        <a:p>
          <a:endParaRPr lang="it-IT"/>
        </a:p>
      </dgm:t>
    </dgm:pt>
    <dgm:pt modelId="{310E89E2-BCAC-2244-88BD-E72EE3B1D811}" type="pres">
      <dgm:prSet presAssocID="{C4E4D442-B482-2247-A457-80A6B338A086}" presName="node" presStyleLbl="node1" presStyleIdx="1" presStyleCnt="5">
        <dgm:presLayoutVars>
          <dgm:bulletEnabled val="1"/>
        </dgm:presLayoutVars>
      </dgm:prSet>
      <dgm:spPr/>
      <dgm:t>
        <a:bodyPr/>
        <a:lstStyle/>
        <a:p>
          <a:endParaRPr lang="it-IT"/>
        </a:p>
      </dgm:t>
    </dgm:pt>
    <dgm:pt modelId="{C636AA4A-01C3-D242-8229-A47EA8B12766}" type="pres">
      <dgm:prSet presAssocID="{C4E4D442-B482-2247-A457-80A6B338A086}" presName="spNode" presStyleCnt="0"/>
      <dgm:spPr/>
    </dgm:pt>
    <dgm:pt modelId="{45086702-C39B-9944-9BAC-D54320BF8C7F}" type="pres">
      <dgm:prSet presAssocID="{D89C8EC8-8486-0547-8D0A-CD7CDE93C90F}" presName="sibTrans" presStyleLbl="sibTrans1D1" presStyleIdx="1" presStyleCnt="5"/>
      <dgm:spPr/>
      <dgm:t>
        <a:bodyPr/>
        <a:lstStyle/>
        <a:p>
          <a:endParaRPr lang="it-IT"/>
        </a:p>
      </dgm:t>
    </dgm:pt>
    <dgm:pt modelId="{0A4EA25B-0893-5848-B238-1E2128B94097}" type="pres">
      <dgm:prSet presAssocID="{984A9162-C323-7E47-9889-FA29C6F3424C}" presName="node" presStyleLbl="node1" presStyleIdx="2" presStyleCnt="5">
        <dgm:presLayoutVars>
          <dgm:bulletEnabled val="1"/>
        </dgm:presLayoutVars>
      </dgm:prSet>
      <dgm:spPr/>
      <dgm:t>
        <a:bodyPr/>
        <a:lstStyle/>
        <a:p>
          <a:endParaRPr lang="it-IT"/>
        </a:p>
      </dgm:t>
    </dgm:pt>
    <dgm:pt modelId="{630C93FD-479C-8440-9DC0-8F9560EDB9B9}" type="pres">
      <dgm:prSet presAssocID="{984A9162-C323-7E47-9889-FA29C6F3424C}" presName="spNode" presStyleCnt="0"/>
      <dgm:spPr/>
    </dgm:pt>
    <dgm:pt modelId="{8E42EF21-9F3D-1845-ADE2-783C3DCF12D2}" type="pres">
      <dgm:prSet presAssocID="{D6AD549B-6209-2D4F-945D-BBD95C70AE58}" presName="sibTrans" presStyleLbl="sibTrans1D1" presStyleIdx="2" presStyleCnt="5"/>
      <dgm:spPr/>
      <dgm:t>
        <a:bodyPr/>
        <a:lstStyle/>
        <a:p>
          <a:endParaRPr lang="it-IT"/>
        </a:p>
      </dgm:t>
    </dgm:pt>
    <dgm:pt modelId="{C0F3E481-420E-3E42-BB3D-508728373C26}" type="pres">
      <dgm:prSet presAssocID="{4DD36285-D7D7-8449-AB11-43976BCCF17D}" presName="node" presStyleLbl="node1" presStyleIdx="3" presStyleCnt="5">
        <dgm:presLayoutVars>
          <dgm:bulletEnabled val="1"/>
        </dgm:presLayoutVars>
      </dgm:prSet>
      <dgm:spPr/>
      <dgm:t>
        <a:bodyPr/>
        <a:lstStyle/>
        <a:p>
          <a:endParaRPr lang="it-IT"/>
        </a:p>
      </dgm:t>
    </dgm:pt>
    <dgm:pt modelId="{3E85F512-28D3-604E-8219-7D3D0433CCFE}" type="pres">
      <dgm:prSet presAssocID="{4DD36285-D7D7-8449-AB11-43976BCCF17D}" presName="spNode" presStyleCnt="0"/>
      <dgm:spPr/>
    </dgm:pt>
    <dgm:pt modelId="{8B94A2DC-1649-594B-A542-2F23663F81A9}" type="pres">
      <dgm:prSet presAssocID="{BEEAEAEC-2E60-0D41-A1C6-9C51924908C1}" presName="sibTrans" presStyleLbl="sibTrans1D1" presStyleIdx="3" presStyleCnt="5"/>
      <dgm:spPr/>
      <dgm:t>
        <a:bodyPr/>
        <a:lstStyle/>
        <a:p>
          <a:endParaRPr lang="it-IT"/>
        </a:p>
      </dgm:t>
    </dgm:pt>
    <dgm:pt modelId="{B413B8BB-A5A0-8641-B092-A21B23D1CF75}" type="pres">
      <dgm:prSet presAssocID="{8D04E118-4C5D-414C-9080-7A8669A99A5E}" presName="node" presStyleLbl="node1" presStyleIdx="4" presStyleCnt="5">
        <dgm:presLayoutVars>
          <dgm:bulletEnabled val="1"/>
        </dgm:presLayoutVars>
      </dgm:prSet>
      <dgm:spPr/>
      <dgm:t>
        <a:bodyPr/>
        <a:lstStyle/>
        <a:p>
          <a:endParaRPr lang="it-IT"/>
        </a:p>
      </dgm:t>
    </dgm:pt>
    <dgm:pt modelId="{84842EC2-1E58-6F46-9828-7DA40C356C85}" type="pres">
      <dgm:prSet presAssocID="{8D04E118-4C5D-414C-9080-7A8669A99A5E}" presName="spNode" presStyleCnt="0"/>
      <dgm:spPr/>
    </dgm:pt>
    <dgm:pt modelId="{F8C7A17D-48F1-5342-A665-ABD07BCE9E3B}" type="pres">
      <dgm:prSet presAssocID="{EA8D1299-9866-E842-85AB-3D37D4BC713B}" presName="sibTrans" presStyleLbl="sibTrans1D1" presStyleIdx="4" presStyleCnt="5"/>
      <dgm:spPr/>
      <dgm:t>
        <a:bodyPr/>
        <a:lstStyle/>
        <a:p>
          <a:endParaRPr lang="it-IT"/>
        </a:p>
      </dgm:t>
    </dgm:pt>
  </dgm:ptLst>
  <dgm:cxnLst>
    <dgm:cxn modelId="{71FD6DC4-C806-4E49-B7B8-B7FB9CB8C94D}" type="presOf" srcId="{F65C3382-3A36-2148-8CF9-68957DFECA42}" destId="{8012DC2F-6297-BA49-839D-F45084E76A44}" srcOrd="0" destOrd="0" presId="urn:microsoft.com/office/officeart/2005/8/layout/cycle6"/>
    <dgm:cxn modelId="{D0D4C0AB-FF43-A148-B9B2-5199B175BAF7}" srcId="{10E469B6-5086-5440-A533-D9CCD128797D}" destId="{984A9162-C323-7E47-9889-FA29C6F3424C}" srcOrd="2" destOrd="0" parTransId="{C3DB13B2-47CC-CF42-A8D7-601ACBB7D339}" sibTransId="{D6AD549B-6209-2D4F-945D-BBD95C70AE58}"/>
    <dgm:cxn modelId="{3782DBC0-C302-554F-AF16-263843F73C88}" srcId="{10E469B6-5086-5440-A533-D9CCD128797D}" destId="{3E6E3916-1313-854E-81B7-567E213087A2}" srcOrd="0" destOrd="0" parTransId="{CF5C3BAE-5FB7-C74A-8E89-D31059B7F36B}" sibTransId="{F65C3382-3A36-2148-8CF9-68957DFECA42}"/>
    <dgm:cxn modelId="{5C6E03B6-716C-6F4D-85D6-0D8AB7FB96AE}" srcId="{10E469B6-5086-5440-A533-D9CCD128797D}" destId="{8D04E118-4C5D-414C-9080-7A8669A99A5E}" srcOrd="4" destOrd="0" parTransId="{9AE29E79-DEC5-D44F-92FF-3908DB499619}" sibTransId="{EA8D1299-9866-E842-85AB-3D37D4BC713B}"/>
    <dgm:cxn modelId="{437FEBCE-84F6-D640-81D8-09A7D0AB3C09}" type="presOf" srcId="{BEEAEAEC-2E60-0D41-A1C6-9C51924908C1}" destId="{8B94A2DC-1649-594B-A542-2F23663F81A9}" srcOrd="0" destOrd="0" presId="urn:microsoft.com/office/officeart/2005/8/layout/cycle6"/>
    <dgm:cxn modelId="{3C61E810-969F-BC4F-BAF2-1FAB388205E1}" type="presOf" srcId="{C4E4D442-B482-2247-A457-80A6B338A086}" destId="{310E89E2-BCAC-2244-88BD-E72EE3B1D811}" srcOrd="0" destOrd="0" presId="urn:microsoft.com/office/officeart/2005/8/layout/cycle6"/>
    <dgm:cxn modelId="{33846DCC-A377-494D-BC0C-06A61DF31A15}" srcId="{10E469B6-5086-5440-A533-D9CCD128797D}" destId="{C4E4D442-B482-2247-A457-80A6B338A086}" srcOrd="1" destOrd="0" parTransId="{C8D0BCDF-695E-C74E-8BF0-9255233B473F}" sibTransId="{D89C8EC8-8486-0547-8D0A-CD7CDE93C90F}"/>
    <dgm:cxn modelId="{0523B499-0121-DD43-BA6C-ABEF80845238}" type="presOf" srcId="{4DD36285-D7D7-8449-AB11-43976BCCF17D}" destId="{C0F3E481-420E-3E42-BB3D-508728373C26}" srcOrd="0" destOrd="0" presId="urn:microsoft.com/office/officeart/2005/8/layout/cycle6"/>
    <dgm:cxn modelId="{0A69D46E-D6F4-6A49-BBD1-A18BB38FA52A}" type="presOf" srcId="{8D04E118-4C5D-414C-9080-7A8669A99A5E}" destId="{B413B8BB-A5A0-8641-B092-A21B23D1CF75}" srcOrd="0" destOrd="0" presId="urn:microsoft.com/office/officeart/2005/8/layout/cycle6"/>
    <dgm:cxn modelId="{7AA84EBA-1931-D143-9633-8094FF4F59C0}" type="presOf" srcId="{D6AD549B-6209-2D4F-945D-BBD95C70AE58}" destId="{8E42EF21-9F3D-1845-ADE2-783C3DCF12D2}" srcOrd="0" destOrd="0" presId="urn:microsoft.com/office/officeart/2005/8/layout/cycle6"/>
    <dgm:cxn modelId="{8C3D8A69-FC71-3043-A407-34AADD1C7A03}" type="presOf" srcId="{984A9162-C323-7E47-9889-FA29C6F3424C}" destId="{0A4EA25B-0893-5848-B238-1E2128B94097}" srcOrd="0" destOrd="0" presId="urn:microsoft.com/office/officeart/2005/8/layout/cycle6"/>
    <dgm:cxn modelId="{CCBB61A1-7A27-D948-BBF2-DD70FCA33EDE}" type="presOf" srcId="{EA8D1299-9866-E842-85AB-3D37D4BC713B}" destId="{F8C7A17D-48F1-5342-A665-ABD07BCE9E3B}" srcOrd="0" destOrd="0" presId="urn:microsoft.com/office/officeart/2005/8/layout/cycle6"/>
    <dgm:cxn modelId="{317B6200-5925-904B-90E1-2C7AD0632EF7}" type="presOf" srcId="{10E469B6-5086-5440-A533-D9CCD128797D}" destId="{F3C977A7-4339-3546-B04C-5931436DC296}" srcOrd="0" destOrd="0" presId="urn:microsoft.com/office/officeart/2005/8/layout/cycle6"/>
    <dgm:cxn modelId="{DE00C056-CACB-3743-82EE-223DEC978E86}" srcId="{10E469B6-5086-5440-A533-D9CCD128797D}" destId="{4DD36285-D7D7-8449-AB11-43976BCCF17D}" srcOrd="3" destOrd="0" parTransId="{1B6596D7-8666-DE41-8482-F827B98917FA}" sibTransId="{BEEAEAEC-2E60-0D41-A1C6-9C51924908C1}"/>
    <dgm:cxn modelId="{176044B9-59A2-D64A-8411-8003FEEE607E}" type="presOf" srcId="{3E6E3916-1313-854E-81B7-567E213087A2}" destId="{B62FF422-7E51-9D4D-A5F5-6500D581ACED}" srcOrd="0" destOrd="0" presId="urn:microsoft.com/office/officeart/2005/8/layout/cycle6"/>
    <dgm:cxn modelId="{86A253C6-B7A6-9D47-AED6-7F0C69D59E92}" type="presOf" srcId="{D89C8EC8-8486-0547-8D0A-CD7CDE93C90F}" destId="{45086702-C39B-9944-9BAC-D54320BF8C7F}" srcOrd="0" destOrd="0" presId="urn:microsoft.com/office/officeart/2005/8/layout/cycle6"/>
    <dgm:cxn modelId="{47FD3530-5A42-7547-8929-076C000BBD72}" type="presParOf" srcId="{F3C977A7-4339-3546-B04C-5931436DC296}" destId="{B62FF422-7E51-9D4D-A5F5-6500D581ACED}" srcOrd="0" destOrd="0" presId="urn:microsoft.com/office/officeart/2005/8/layout/cycle6"/>
    <dgm:cxn modelId="{B5D8C8B7-17C7-0D4B-BB81-FEAE43B559CB}" type="presParOf" srcId="{F3C977A7-4339-3546-B04C-5931436DC296}" destId="{A04802BB-0022-CB41-8D66-B86F07146ECC}" srcOrd="1" destOrd="0" presId="urn:microsoft.com/office/officeart/2005/8/layout/cycle6"/>
    <dgm:cxn modelId="{B20AA0B4-1EB1-7A41-9472-676CDB4FA498}" type="presParOf" srcId="{F3C977A7-4339-3546-B04C-5931436DC296}" destId="{8012DC2F-6297-BA49-839D-F45084E76A44}" srcOrd="2" destOrd="0" presId="urn:microsoft.com/office/officeart/2005/8/layout/cycle6"/>
    <dgm:cxn modelId="{77B1BBE2-494B-2142-9ECE-B5AA8447646C}" type="presParOf" srcId="{F3C977A7-4339-3546-B04C-5931436DC296}" destId="{310E89E2-BCAC-2244-88BD-E72EE3B1D811}" srcOrd="3" destOrd="0" presId="urn:microsoft.com/office/officeart/2005/8/layout/cycle6"/>
    <dgm:cxn modelId="{A64A9E38-FEC7-334F-8552-AF0940030DE0}" type="presParOf" srcId="{F3C977A7-4339-3546-B04C-5931436DC296}" destId="{C636AA4A-01C3-D242-8229-A47EA8B12766}" srcOrd="4" destOrd="0" presId="urn:microsoft.com/office/officeart/2005/8/layout/cycle6"/>
    <dgm:cxn modelId="{E07E58C0-741B-A34A-A591-E9C0BF7ECCA3}" type="presParOf" srcId="{F3C977A7-4339-3546-B04C-5931436DC296}" destId="{45086702-C39B-9944-9BAC-D54320BF8C7F}" srcOrd="5" destOrd="0" presId="urn:microsoft.com/office/officeart/2005/8/layout/cycle6"/>
    <dgm:cxn modelId="{49124AB9-2FC7-0346-9E10-DA4D67D8A6E1}" type="presParOf" srcId="{F3C977A7-4339-3546-B04C-5931436DC296}" destId="{0A4EA25B-0893-5848-B238-1E2128B94097}" srcOrd="6" destOrd="0" presId="urn:microsoft.com/office/officeart/2005/8/layout/cycle6"/>
    <dgm:cxn modelId="{901284BF-63FE-7F4D-9065-671B1B6DA9F6}" type="presParOf" srcId="{F3C977A7-4339-3546-B04C-5931436DC296}" destId="{630C93FD-479C-8440-9DC0-8F9560EDB9B9}" srcOrd="7" destOrd="0" presId="urn:microsoft.com/office/officeart/2005/8/layout/cycle6"/>
    <dgm:cxn modelId="{23545D46-7A11-DA44-AF9A-E238D264B5A2}" type="presParOf" srcId="{F3C977A7-4339-3546-B04C-5931436DC296}" destId="{8E42EF21-9F3D-1845-ADE2-783C3DCF12D2}" srcOrd="8" destOrd="0" presId="urn:microsoft.com/office/officeart/2005/8/layout/cycle6"/>
    <dgm:cxn modelId="{87C8272A-424A-C349-8F32-C7CF6D6ECF59}" type="presParOf" srcId="{F3C977A7-4339-3546-B04C-5931436DC296}" destId="{C0F3E481-420E-3E42-BB3D-508728373C26}" srcOrd="9" destOrd="0" presId="urn:microsoft.com/office/officeart/2005/8/layout/cycle6"/>
    <dgm:cxn modelId="{CFDE5C64-DB8A-D546-B329-DA28F522A02A}" type="presParOf" srcId="{F3C977A7-4339-3546-B04C-5931436DC296}" destId="{3E85F512-28D3-604E-8219-7D3D0433CCFE}" srcOrd="10" destOrd="0" presId="urn:microsoft.com/office/officeart/2005/8/layout/cycle6"/>
    <dgm:cxn modelId="{DFD92EAD-A7F4-BD4E-998C-227C9E4A3307}" type="presParOf" srcId="{F3C977A7-4339-3546-B04C-5931436DC296}" destId="{8B94A2DC-1649-594B-A542-2F23663F81A9}" srcOrd="11" destOrd="0" presId="urn:microsoft.com/office/officeart/2005/8/layout/cycle6"/>
    <dgm:cxn modelId="{6EEB0CBB-970D-6E49-A1AA-AB778173DB95}" type="presParOf" srcId="{F3C977A7-4339-3546-B04C-5931436DC296}" destId="{B413B8BB-A5A0-8641-B092-A21B23D1CF75}" srcOrd="12" destOrd="0" presId="urn:microsoft.com/office/officeart/2005/8/layout/cycle6"/>
    <dgm:cxn modelId="{579BBF73-F732-1E46-9737-8F7B0090A78C}" type="presParOf" srcId="{F3C977A7-4339-3546-B04C-5931436DC296}" destId="{84842EC2-1E58-6F46-9828-7DA40C356C85}" srcOrd="13" destOrd="0" presId="urn:microsoft.com/office/officeart/2005/8/layout/cycle6"/>
    <dgm:cxn modelId="{1C0E7589-3FF4-AE40-A423-03064E7290FB}" type="presParOf" srcId="{F3C977A7-4339-3546-B04C-5931436DC296}" destId="{F8C7A17D-48F1-5342-A665-ABD07BCE9E3B}" srcOrd="14" destOrd="0" presId="urn:microsoft.com/office/officeart/2005/8/layout/cycle6"/>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820AF1D1-1245-FD42-8D0C-A761F13A1158}" type="doc">
      <dgm:prSet loTypeId="urn:microsoft.com/office/officeart/2005/8/layout/bProcess4" loCatId="" qsTypeId="urn:microsoft.com/office/officeart/2005/8/quickstyle/simple4" qsCatId="simple" csTypeId="urn:microsoft.com/office/officeart/2005/8/colors/accent0_1" csCatId="mainScheme" phldr="1"/>
      <dgm:spPr/>
      <dgm:t>
        <a:bodyPr/>
        <a:lstStyle/>
        <a:p>
          <a:endParaRPr lang="it-IT"/>
        </a:p>
      </dgm:t>
    </dgm:pt>
    <dgm:pt modelId="{D12828CC-2D83-6344-9419-408653BED400}">
      <dgm:prSet phldrT="[Testo]" custT="1"/>
      <dgm:spPr/>
      <dgm:t>
        <a:bodyPr/>
        <a:lstStyle/>
        <a:p>
          <a:r>
            <a:rPr lang="it-IT" sz="1100" dirty="0">
              <a:latin typeface="Calibri" panose="020F0502020204030204" pitchFamily="34" charset="0"/>
              <a:cs typeface="Calibri" panose="020F0502020204030204" pitchFamily="34" charset="0"/>
            </a:rPr>
            <a:t>Presa di contatto con l’Amministratore Giudiziario (o con il </a:t>
          </a:r>
          <a:r>
            <a:rPr lang="it-IT" sz="1100" i="1" dirty="0" err="1">
              <a:latin typeface="Calibri" panose="020F0502020204030204" pitchFamily="34" charset="0"/>
              <a:cs typeface="Calibri" panose="020F0502020204030204" pitchFamily="34" charset="0"/>
            </a:rPr>
            <a:t>Mandataire</a:t>
          </a:r>
          <a:r>
            <a:rPr lang="it-IT" sz="1100" i="1" dirty="0">
              <a:latin typeface="Calibri" panose="020F0502020204030204" pitchFamily="34" charset="0"/>
              <a:cs typeface="Calibri" panose="020F0502020204030204" pitchFamily="34" charset="0"/>
            </a:rPr>
            <a:t> </a:t>
          </a:r>
          <a:r>
            <a:rPr lang="it-IT" sz="1100" i="1" dirty="0" err="1">
              <a:latin typeface="Calibri" panose="020F0502020204030204" pitchFamily="34" charset="0"/>
              <a:cs typeface="Calibri" panose="020F0502020204030204" pitchFamily="34" charset="0"/>
            </a:rPr>
            <a:t>Judiciaire</a:t>
          </a:r>
          <a:r>
            <a:rPr lang="it-IT" sz="1100" dirty="0">
              <a:latin typeface="Calibri" panose="020F0502020204030204" pitchFamily="34" charset="0"/>
              <a:cs typeface="Calibri" panose="020F0502020204030204" pitchFamily="34" charset="0"/>
            </a:rPr>
            <a:t>) 	</a:t>
          </a:r>
        </a:p>
      </dgm:t>
    </dgm:pt>
    <dgm:pt modelId="{5A8366A0-5EFC-D947-A406-5026D4F97981}" type="parTrans" cxnId="{E4E7F3B8-445A-AE4A-A45E-35C2E41FF2CD}">
      <dgm:prSet/>
      <dgm:spPr/>
      <dgm:t>
        <a:bodyPr/>
        <a:lstStyle/>
        <a:p>
          <a:endParaRPr lang="it-IT"/>
        </a:p>
      </dgm:t>
    </dgm:pt>
    <dgm:pt modelId="{6CE3231F-95B4-5D47-8218-FFBD91EF4261}" type="sibTrans" cxnId="{E4E7F3B8-445A-AE4A-A45E-35C2E41FF2CD}">
      <dgm:prSet/>
      <dgm:spPr/>
      <dgm:t>
        <a:bodyPr/>
        <a:lstStyle/>
        <a:p>
          <a:endParaRPr lang="it-IT"/>
        </a:p>
      </dgm:t>
    </dgm:pt>
    <dgm:pt modelId="{E15126A6-12DF-C94C-8454-2D4BFE97D649}">
      <dgm:prSet phldrT="[Testo]" custT="1"/>
      <dgm:spPr/>
      <dgm:t>
        <a:bodyPr/>
        <a:lstStyle/>
        <a:p>
          <a:r>
            <a:rPr lang="it-IT" sz="1100" i="1" dirty="0">
              <a:latin typeface="Calibri" panose="020F0502020204030204" pitchFamily="34" charset="0"/>
              <a:cs typeface="Calibri" panose="020F0502020204030204" pitchFamily="34" charset="0"/>
            </a:rPr>
            <a:t>Due </a:t>
          </a:r>
          <a:r>
            <a:rPr lang="it-IT" sz="1100" i="1" dirty="0" err="1">
              <a:latin typeface="Calibri" panose="020F0502020204030204" pitchFamily="34" charset="0"/>
              <a:cs typeface="Calibri" panose="020F0502020204030204" pitchFamily="34" charset="0"/>
            </a:rPr>
            <a:t>diligence</a:t>
          </a:r>
          <a:r>
            <a:rPr lang="it-IT" sz="1100" i="1" dirty="0">
              <a:latin typeface="Calibri" panose="020F0502020204030204" pitchFamily="34" charset="0"/>
              <a:cs typeface="Calibri" panose="020F0502020204030204" pitchFamily="34" charset="0"/>
            </a:rPr>
            <a:t> </a:t>
          </a:r>
        </a:p>
        <a:p>
          <a:r>
            <a:rPr lang="it-IT" sz="1100" dirty="0">
              <a:latin typeface="Calibri" panose="020F0502020204030204" pitchFamily="34" charset="0"/>
              <a:cs typeface="Calibri" panose="020F0502020204030204" pitchFamily="34" charset="0"/>
            </a:rPr>
            <a:t>(rischi ambientali e di diritto del lavoro)</a:t>
          </a:r>
        </a:p>
      </dgm:t>
    </dgm:pt>
    <dgm:pt modelId="{CC03263F-D1DF-2146-92DA-09E70991B8ED}" type="parTrans" cxnId="{4E8D42D9-443F-984F-B177-48B868BAD1FA}">
      <dgm:prSet/>
      <dgm:spPr/>
      <dgm:t>
        <a:bodyPr/>
        <a:lstStyle/>
        <a:p>
          <a:endParaRPr lang="it-IT"/>
        </a:p>
      </dgm:t>
    </dgm:pt>
    <dgm:pt modelId="{BFC4B769-287C-DC4A-884F-DADAD8942E12}" type="sibTrans" cxnId="{4E8D42D9-443F-984F-B177-48B868BAD1FA}">
      <dgm:prSet/>
      <dgm:spPr/>
      <dgm:t>
        <a:bodyPr/>
        <a:lstStyle/>
        <a:p>
          <a:endParaRPr lang="it-IT"/>
        </a:p>
      </dgm:t>
    </dgm:pt>
    <dgm:pt modelId="{AA6483EE-420B-1241-91C6-85A1AD1A9624}">
      <dgm:prSet phldrT="[Testo]" custT="1"/>
      <dgm:spPr/>
      <dgm:t>
        <a:bodyPr/>
        <a:lstStyle/>
        <a:p>
          <a:r>
            <a:rPr lang="it-IT" sz="1100" dirty="0">
              <a:latin typeface="Calibri" panose="020F0502020204030204" pitchFamily="34" charset="0"/>
              <a:cs typeface="Calibri" panose="020F0502020204030204" pitchFamily="34" charset="0"/>
            </a:rPr>
            <a:t>Elaborazione e deposito dell’offerta</a:t>
          </a:r>
        </a:p>
        <a:p>
          <a:r>
            <a:rPr lang="it-IT" sz="1100" dirty="0">
              <a:latin typeface="Calibri" panose="020F0502020204030204" pitchFamily="34" charset="0"/>
              <a:cs typeface="Calibri" panose="020F0502020204030204" pitchFamily="34" charset="0"/>
            </a:rPr>
            <a:t>Contatti con i rappresentanti del personale</a:t>
          </a:r>
        </a:p>
      </dgm:t>
    </dgm:pt>
    <dgm:pt modelId="{AE466D1C-7A56-B341-9401-2DE965A3D2B4}" type="parTrans" cxnId="{1E1A5DFB-0F61-694F-BE4D-D7F5E8CB1FE1}">
      <dgm:prSet/>
      <dgm:spPr/>
      <dgm:t>
        <a:bodyPr/>
        <a:lstStyle/>
        <a:p>
          <a:endParaRPr lang="it-IT"/>
        </a:p>
      </dgm:t>
    </dgm:pt>
    <dgm:pt modelId="{651C0228-57EC-4C4D-B556-BAA2A365AB4F}" type="sibTrans" cxnId="{1E1A5DFB-0F61-694F-BE4D-D7F5E8CB1FE1}">
      <dgm:prSet/>
      <dgm:spPr/>
      <dgm:t>
        <a:bodyPr/>
        <a:lstStyle/>
        <a:p>
          <a:endParaRPr lang="it-IT"/>
        </a:p>
      </dgm:t>
    </dgm:pt>
    <dgm:pt modelId="{0416040F-1F13-E14B-BEE9-CA8612277119}">
      <dgm:prSet phldrT="[Testo]" custT="1"/>
      <dgm:spPr/>
      <dgm:t>
        <a:bodyPr/>
        <a:lstStyle/>
        <a:p>
          <a:r>
            <a:rPr lang="it-IT" sz="1100" dirty="0">
              <a:latin typeface="Calibri" panose="020F0502020204030204" pitchFamily="34" charset="0"/>
              <a:cs typeface="Calibri" panose="020F0502020204030204" pitchFamily="34" charset="0"/>
            </a:rPr>
            <a:t>Eventuali miglioramenti dell’offerta</a:t>
          </a:r>
        </a:p>
      </dgm:t>
    </dgm:pt>
    <dgm:pt modelId="{57B71000-2F40-2649-90A4-ECE130C6F936}" type="parTrans" cxnId="{176F50F4-2C4F-0145-BA55-E69234E3C65B}">
      <dgm:prSet/>
      <dgm:spPr/>
      <dgm:t>
        <a:bodyPr/>
        <a:lstStyle/>
        <a:p>
          <a:endParaRPr lang="it-IT"/>
        </a:p>
      </dgm:t>
    </dgm:pt>
    <dgm:pt modelId="{944950D3-6797-914D-85D5-074570A39440}" type="sibTrans" cxnId="{176F50F4-2C4F-0145-BA55-E69234E3C65B}">
      <dgm:prSet/>
      <dgm:spPr/>
      <dgm:t>
        <a:bodyPr/>
        <a:lstStyle/>
        <a:p>
          <a:endParaRPr lang="it-IT"/>
        </a:p>
      </dgm:t>
    </dgm:pt>
    <dgm:pt modelId="{1CAF8914-203A-C34B-B93D-F57643200A14}">
      <dgm:prSet phldrT="[Testo]" custT="1"/>
      <dgm:spPr/>
      <dgm:t>
        <a:bodyPr/>
        <a:lstStyle/>
        <a:p>
          <a:r>
            <a:rPr lang="it-IT" sz="1100" dirty="0">
              <a:latin typeface="Calibri" panose="020F0502020204030204" pitchFamily="34" charset="0"/>
              <a:cs typeface="Calibri" panose="020F0502020204030204" pitchFamily="34" charset="0"/>
            </a:rPr>
            <a:t>Relazione dell’</a:t>
          </a:r>
          <a:r>
            <a:rPr lang="it-IT" sz="1100" dirty="0" err="1">
              <a:latin typeface="Calibri" panose="020F0502020204030204" pitchFamily="34" charset="0"/>
              <a:cs typeface="Calibri" panose="020F0502020204030204" pitchFamily="34" charset="0"/>
            </a:rPr>
            <a:t>Adminisrateur</a:t>
          </a:r>
          <a:r>
            <a:rPr lang="it-IT" sz="1100" dirty="0">
              <a:latin typeface="Calibri" panose="020F0502020204030204" pitchFamily="34" charset="0"/>
              <a:cs typeface="Calibri" panose="020F0502020204030204" pitchFamily="34" charset="0"/>
            </a:rPr>
            <a:t> </a:t>
          </a:r>
          <a:r>
            <a:rPr lang="it-IT" sz="1100" dirty="0" err="1">
              <a:latin typeface="Calibri" panose="020F0502020204030204" pitchFamily="34" charset="0"/>
              <a:cs typeface="Calibri" panose="020F0502020204030204" pitchFamily="34" charset="0"/>
            </a:rPr>
            <a:t>Judiciaire</a:t>
          </a:r>
          <a:endParaRPr lang="it-IT" sz="1100" dirty="0">
            <a:latin typeface="Calibri" panose="020F0502020204030204" pitchFamily="34" charset="0"/>
            <a:cs typeface="Calibri" panose="020F0502020204030204" pitchFamily="34" charset="0"/>
          </a:endParaRPr>
        </a:p>
      </dgm:t>
    </dgm:pt>
    <dgm:pt modelId="{4A090E91-290E-8F42-A014-75624CB0AEF8}" type="parTrans" cxnId="{B23BCA2D-96E1-CE42-B739-D4E210DDE6A0}">
      <dgm:prSet/>
      <dgm:spPr/>
      <dgm:t>
        <a:bodyPr/>
        <a:lstStyle/>
        <a:p>
          <a:endParaRPr lang="it-IT"/>
        </a:p>
      </dgm:t>
    </dgm:pt>
    <dgm:pt modelId="{2D56046E-7FEF-5C4A-A7E0-569F079A8CE5}" type="sibTrans" cxnId="{B23BCA2D-96E1-CE42-B739-D4E210DDE6A0}">
      <dgm:prSet/>
      <dgm:spPr/>
      <dgm:t>
        <a:bodyPr/>
        <a:lstStyle/>
        <a:p>
          <a:endParaRPr lang="it-IT"/>
        </a:p>
      </dgm:t>
    </dgm:pt>
    <dgm:pt modelId="{D1DA207D-5232-3B40-9A8F-C8C74AD6175F}">
      <dgm:prSet phldrT="[Testo]" custT="1"/>
      <dgm:spPr/>
      <dgm:t>
        <a:bodyPr/>
        <a:lstStyle/>
        <a:p>
          <a:r>
            <a:rPr lang="it-IT" sz="1100" dirty="0">
              <a:latin typeface="Calibri" panose="020F0502020204030204" pitchFamily="34" charset="0"/>
              <a:cs typeface="Calibri" panose="020F0502020204030204" pitchFamily="34" charset="0"/>
            </a:rPr>
            <a:t>Udienza del Tribunale di Commercio	</a:t>
          </a:r>
        </a:p>
      </dgm:t>
    </dgm:pt>
    <dgm:pt modelId="{E1AEB4B2-0F81-5544-9DA1-15E4F566AB5D}" type="parTrans" cxnId="{673B0154-D9EF-004B-909A-4C9FA4C81AA1}">
      <dgm:prSet/>
      <dgm:spPr/>
      <dgm:t>
        <a:bodyPr/>
        <a:lstStyle/>
        <a:p>
          <a:endParaRPr lang="it-IT"/>
        </a:p>
      </dgm:t>
    </dgm:pt>
    <dgm:pt modelId="{4EAFA756-CA6D-684C-84C4-122BD2348730}" type="sibTrans" cxnId="{673B0154-D9EF-004B-909A-4C9FA4C81AA1}">
      <dgm:prSet/>
      <dgm:spPr/>
      <dgm:t>
        <a:bodyPr/>
        <a:lstStyle/>
        <a:p>
          <a:endParaRPr lang="it-IT"/>
        </a:p>
      </dgm:t>
    </dgm:pt>
    <dgm:pt modelId="{5F5891B6-7FA2-FF40-85BA-EE6E15B9CFB1}">
      <dgm:prSet phldrT="[Testo]" custT="1"/>
      <dgm:spPr/>
      <dgm:t>
        <a:bodyPr/>
        <a:lstStyle/>
        <a:p>
          <a:r>
            <a:rPr lang="it-IT" sz="1100" dirty="0">
              <a:latin typeface="Calibri" panose="020F0502020204030204" pitchFamily="34" charset="0"/>
              <a:cs typeface="Calibri" panose="020F0502020204030204" pitchFamily="34" charset="0"/>
            </a:rPr>
            <a:t>Sentenza di adozione del piano di cessione</a:t>
          </a:r>
        </a:p>
      </dgm:t>
    </dgm:pt>
    <dgm:pt modelId="{9382E02E-F12F-E248-B881-0A25A1E91D71}" type="parTrans" cxnId="{D847030B-D15C-174E-A905-5BE96CB3B60E}">
      <dgm:prSet/>
      <dgm:spPr/>
      <dgm:t>
        <a:bodyPr/>
        <a:lstStyle/>
        <a:p>
          <a:endParaRPr lang="it-IT"/>
        </a:p>
      </dgm:t>
    </dgm:pt>
    <dgm:pt modelId="{8C18D56A-78F7-3749-977C-AB06CFCCDC9A}" type="sibTrans" cxnId="{D847030B-D15C-174E-A905-5BE96CB3B60E}">
      <dgm:prSet/>
      <dgm:spPr/>
      <dgm:t>
        <a:bodyPr/>
        <a:lstStyle/>
        <a:p>
          <a:endParaRPr lang="it-IT"/>
        </a:p>
      </dgm:t>
    </dgm:pt>
    <dgm:pt modelId="{22F82A3D-2C9B-CF4E-A59D-C1BB88272E0F}">
      <dgm:prSet phldrT="[Testo]" custT="1"/>
      <dgm:spPr/>
      <dgm:t>
        <a:bodyPr/>
        <a:lstStyle/>
        <a:p>
          <a:r>
            <a:rPr lang="it-IT" sz="1100" dirty="0">
              <a:latin typeface="Calibri" panose="020F0502020204030204" pitchFamily="34" charset="0"/>
              <a:cs typeface="Calibri" panose="020F0502020204030204" pitchFamily="34" charset="0"/>
            </a:rPr>
            <a:t>Messa a disposizione del sito acquistato in attesa dell’atto di cessione</a:t>
          </a:r>
        </a:p>
      </dgm:t>
    </dgm:pt>
    <dgm:pt modelId="{A7548D2C-F9DB-6848-AD09-9BB32B622A6D}" type="parTrans" cxnId="{DC187A58-3CBB-7A4F-8EFA-A4D8062F68AB}">
      <dgm:prSet/>
      <dgm:spPr/>
      <dgm:t>
        <a:bodyPr/>
        <a:lstStyle/>
        <a:p>
          <a:endParaRPr lang="it-IT"/>
        </a:p>
      </dgm:t>
    </dgm:pt>
    <dgm:pt modelId="{0C21FB13-7C6B-7B4A-A2DE-7BCF2EF7CA2C}" type="sibTrans" cxnId="{DC187A58-3CBB-7A4F-8EFA-A4D8062F68AB}">
      <dgm:prSet/>
      <dgm:spPr/>
      <dgm:t>
        <a:bodyPr/>
        <a:lstStyle/>
        <a:p>
          <a:endParaRPr lang="it-IT"/>
        </a:p>
      </dgm:t>
    </dgm:pt>
    <dgm:pt modelId="{3C902557-36F6-1F4B-A152-A88EE66CB3C5}">
      <dgm:prSet phldrT="[Testo]" custT="1"/>
      <dgm:spPr/>
      <dgm:t>
        <a:bodyPr/>
        <a:lstStyle/>
        <a:p>
          <a:r>
            <a:rPr lang="it-IT" sz="1100" dirty="0">
              <a:latin typeface="Calibri" panose="020F0502020204030204" pitchFamily="34" charset="0"/>
              <a:cs typeface="Calibri" panose="020F0502020204030204" pitchFamily="34" charset="0"/>
            </a:rPr>
            <a:t>Atto di cessione </a:t>
          </a:r>
        </a:p>
      </dgm:t>
    </dgm:pt>
    <dgm:pt modelId="{BBC107F8-1EF3-7E42-9838-2F4C2BC76B20}" type="parTrans" cxnId="{E4297B62-87BA-8B41-85F2-37BEF6BA6AB2}">
      <dgm:prSet/>
      <dgm:spPr/>
      <dgm:t>
        <a:bodyPr/>
        <a:lstStyle/>
        <a:p>
          <a:endParaRPr lang="it-IT"/>
        </a:p>
      </dgm:t>
    </dgm:pt>
    <dgm:pt modelId="{1D792C26-75C3-234F-B972-5FEAE1EA8040}" type="sibTrans" cxnId="{E4297B62-87BA-8B41-85F2-37BEF6BA6AB2}">
      <dgm:prSet/>
      <dgm:spPr/>
      <dgm:t>
        <a:bodyPr/>
        <a:lstStyle/>
        <a:p>
          <a:endParaRPr lang="it-IT"/>
        </a:p>
      </dgm:t>
    </dgm:pt>
    <dgm:pt modelId="{F42535BC-8BD1-1A42-9EAB-2C0422EE6125}" type="pres">
      <dgm:prSet presAssocID="{820AF1D1-1245-FD42-8D0C-A761F13A1158}" presName="Name0" presStyleCnt="0">
        <dgm:presLayoutVars>
          <dgm:dir/>
          <dgm:resizeHandles/>
        </dgm:presLayoutVars>
      </dgm:prSet>
      <dgm:spPr/>
      <dgm:t>
        <a:bodyPr/>
        <a:lstStyle/>
        <a:p>
          <a:endParaRPr lang="it-IT"/>
        </a:p>
      </dgm:t>
    </dgm:pt>
    <dgm:pt modelId="{004E7E15-8DF2-F64C-8C70-66685AD4FA51}" type="pres">
      <dgm:prSet presAssocID="{D12828CC-2D83-6344-9419-408653BED400}" presName="compNode" presStyleCnt="0"/>
      <dgm:spPr/>
    </dgm:pt>
    <dgm:pt modelId="{286C834F-9265-AC47-ABBC-09A744F98C15}" type="pres">
      <dgm:prSet presAssocID="{D12828CC-2D83-6344-9419-408653BED400}" presName="dummyConnPt" presStyleCnt="0"/>
      <dgm:spPr/>
    </dgm:pt>
    <dgm:pt modelId="{A03AF9B5-73C5-D040-868B-60D3586968DA}" type="pres">
      <dgm:prSet presAssocID="{D12828CC-2D83-6344-9419-408653BED400}" presName="node" presStyleLbl="node1" presStyleIdx="0" presStyleCnt="9">
        <dgm:presLayoutVars>
          <dgm:bulletEnabled val="1"/>
        </dgm:presLayoutVars>
      </dgm:prSet>
      <dgm:spPr/>
      <dgm:t>
        <a:bodyPr/>
        <a:lstStyle/>
        <a:p>
          <a:endParaRPr lang="it-IT"/>
        </a:p>
      </dgm:t>
    </dgm:pt>
    <dgm:pt modelId="{9BA69C35-C057-8C43-A7F4-5A7857C461F9}" type="pres">
      <dgm:prSet presAssocID="{6CE3231F-95B4-5D47-8218-FFBD91EF4261}" presName="sibTrans" presStyleLbl="bgSibTrans2D1" presStyleIdx="0" presStyleCnt="8"/>
      <dgm:spPr/>
      <dgm:t>
        <a:bodyPr/>
        <a:lstStyle/>
        <a:p>
          <a:endParaRPr lang="it-IT"/>
        </a:p>
      </dgm:t>
    </dgm:pt>
    <dgm:pt modelId="{202531B0-FDE6-8A42-8DEB-9EF073CE1B83}" type="pres">
      <dgm:prSet presAssocID="{E15126A6-12DF-C94C-8454-2D4BFE97D649}" presName="compNode" presStyleCnt="0"/>
      <dgm:spPr/>
    </dgm:pt>
    <dgm:pt modelId="{85E1255D-2C59-654A-BB8F-4CB4CF47443E}" type="pres">
      <dgm:prSet presAssocID="{E15126A6-12DF-C94C-8454-2D4BFE97D649}" presName="dummyConnPt" presStyleCnt="0"/>
      <dgm:spPr/>
    </dgm:pt>
    <dgm:pt modelId="{11B8AA05-D8EA-B34A-9520-159C1185B51E}" type="pres">
      <dgm:prSet presAssocID="{E15126A6-12DF-C94C-8454-2D4BFE97D649}" presName="node" presStyleLbl="node1" presStyleIdx="1" presStyleCnt="9">
        <dgm:presLayoutVars>
          <dgm:bulletEnabled val="1"/>
        </dgm:presLayoutVars>
      </dgm:prSet>
      <dgm:spPr/>
      <dgm:t>
        <a:bodyPr/>
        <a:lstStyle/>
        <a:p>
          <a:endParaRPr lang="it-IT"/>
        </a:p>
      </dgm:t>
    </dgm:pt>
    <dgm:pt modelId="{7B6D8A0A-7B08-274B-B80B-4CF44C6C16AF}" type="pres">
      <dgm:prSet presAssocID="{BFC4B769-287C-DC4A-884F-DADAD8942E12}" presName="sibTrans" presStyleLbl="bgSibTrans2D1" presStyleIdx="1" presStyleCnt="8"/>
      <dgm:spPr/>
      <dgm:t>
        <a:bodyPr/>
        <a:lstStyle/>
        <a:p>
          <a:endParaRPr lang="it-IT"/>
        </a:p>
      </dgm:t>
    </dgm:pt>
    <dgm:pt modelId="{09D174EE-0AFE-8A41-8D2D-AED7B74C8141}" type="pres">
      <dgm:prSet presAssocID="{AA6483EE-420B-1241-91C6-85A1AD1A9624}" presName="compNode" presStyleCnt="0"/>
      <dgm:spPr/>
    </dgm:pt>
    <dgm:pt modelId="{8E2E1AA8-C8B1-0B4A-9C51-ABC95DD6ED69}" type="pres">
      <dgm:prSet presAssocID="{AA6483EE-420B-1241-91C6-85A1AD1A9624}" presName="dummyConnPt" presStyleCnt="0"/>
      <dgm:spPr/>
    </dgm:pt>
    <dgm:pt modelId="{97E99F01-4A14-F640-B2C3-4BDCABD07F0C}" type="pres">
      <dgm:prSet presAssocID="{AA6483EE-420B-1241-91C6-85A1AD1A9624}" presName="node" presStyleLbl="node1" presStyleIdx="2" presStyleCnt="9">
        <dgm:presLayoutVars>
          <dgm:bulletEnabled val="1"/>
        </dgm:presLayoutVars>
      </dgm:prSet>
      <dgm:spPr/>
      <dgm:t>
        <a:bodyPr/>
        <a:lstStyle/>
        <a:p>
          <a:endParaRPr lang="it-IT"/>
        </a:p>
      </dgm:t>
    </dgm:pt>
    <dgm:pt modelId="{DCBD1020-E236-8342-8501-A7C8CA92CD61}" type="pres">
      <dgm:prSet presAssocID="{651C0228-57EC-4C4D-B556-BAA2A365AB4F}" presName="sibTrans" presStyleLbl="bgSibTrans2D1" presStyleIdx="2" presStyleCnt="8"/>
      <dgm:spPr/>
      <dgm:t>
        <a:bodyPr/>
        <a:lstStyle/>
        <a:p>
          <a:endParaRPr lang="it-IT"/>
        </a:p>
      </dgm:t>
    </dgm:pt>
    <dgm:pt modelId="{8CC57A99-B81B-AE4E-835A-996499D02FEA}" type="pres">
      <dgm:prSet presAssocID="{0416040F-1F13-E14B-BEE9-CA8612277119}" presName="compNode" presStyleCnt="0"/>
      <dgm:spPr/>
    </dgm:pt>
    <dgm:pt modelId="{439FFA16-B8B5-0840-AB3C-980CDFCE4122}" type="pres">
      <dgm:prSet presAssocID="{0416040F-1F13-E14B-BEE9-CA8612277119}" presName="dummyConnPt" presStyleCnt="0"/>
      <dgm:spPr/>
    </dgm:pt>
    <dgm:pt modelId="{CF3FECB4-B93D-804F-B8BB-ECB9CA7869AB}" type="pres">
      <dgm:prSet presAssocID="{0416040F-1F13-E14B-BEE9-CA8612277119}" presName="node" presStyleLbl="node1" presStyleIdx="3" presStyleCnt="9">
        <dgm:presLayoutVars>
          <dgm:bulletEnabled val="1"/>
        </dgm:presLayoutVars>
      </dgm:prSet>
      <dgm:spPr/>
      <dgm:t>
        <a:bodyPr/>
        <a:lstStyle/>
        <a:p>
          <a:endParaRPr lang="it-IT"/>
        </a:p>
      </dgm:t>
    </dgm:pt>
    <dgm:pt modelId="{8AFCB943-EB71-9040-AEDE-F2B0C9583234}" type="pres">
      <dgm:prSet presAssocID="{944950D3-6797-914D-85D5-074570A39440}" presName="sibTrans" presStyleLbl="bgSibTrans2D1" presStyleIdx="3" presStyleCnt="8"/>
      <dgm:spPr/>
      <dgm:t>
        <a:bodyPr/>
        <a:lstStyle/>
        <a:p>
          <a:endParaRPr lang="it-IT"/>
        </a:p>
      </dgm:t>
    </dgm:pt>
    <dgm:pt modelId="{7B23D04C-30FC-E841-8F05-AE2BFB47513F}" type="pres">
      <dgm:prSet presAssocID="{1CAF8914-203A-C34B-B93D-F57643200A14}" presName="compNode" presStyleCnt="0"/>
      <dgm:spPr/>
    </dgm:pt>
    <dgm:pt modelId="{5CF46F2D-F54C-BD4A-9DA4-C336B35068D2}" type="pres">
      <dgm:prSet presAssocID="{1CAF8914-203A-C34B-B93D-F57643200A14}" presName="dummyConnPt" presStyleCnt="0"/>
      <dgm:spPr/>
    </dgm:pt>
    <dgm:pt modelId="{AAA2AC32-3303-5348-A2AD-F7790B4164DF}" type="pres">
      <dgm:prSet presAssocID="{1CAF8914-203A-C34B-B93D-F57643200A14}" presName="node" presStyleLbl="node1" presStyleIdx="4" presStyleCnt="9">
        <dgm:presLayoutVars>
          <dgm:bulletEnabled val="1"/>
        </dgm:presLayoutVars>
      </dgm:prSet>
      <dgm:spPr/>
      <dgm:t>
        <a:bodyPr/>
        <a:lstStyle/>
        <a:p>
          <a:endParaRPr lang="it-IT"/>
        </a:p>
      </dgm:t>
    </dgm:pt>
    <dgm:pt modelId="{EF6D0A06-6104-374F-B1CD-D532262AD50B}" type="pres">
      <dgm:prSet presAssocID="{2D56046E-7FEF-5C4A-A7E0-569F079A8CE5}" presName="sibTrans" presStyleLbl="bgSibTrans2D1" presStyleIdx="4" presStyleCnt="8"/>
      <dgm:spPr/>
      <dgm:t>
        <a:bodyPr/>
        <a:lstStyle/>
        <a:p>
          <a:endParaRPr lang="it-IT"/>
        </a:p>
      </dgm:t>
    </dgm:pt>
    <dgm:pt modelId="{A08859F1-048B-4645-8DEF-1D54B534BC12}" type="pres">
      <dgm:prSet presAssocID="{D1DA207D-5232-3B40-9A8F-C8C74AD6175F}" presName="compNode" presStyleCnt="0"/>
      <dgm:spPr/>
    </dgm:pt>
    <dgm:pt modelId="{3B3F7117-DA95-E04F-82D2-6044F627D316}" type="pres">
      <dgm:prSet presAssocID="{D1DA207D-5232-3B40-9A8F-C8C74AD6175F}" presName="dummyConnPt" presStyleCnt="0"/>
      <dgm:spPr/>
    </dgm:pt>
    <dgm:pt modelId="{96815A8E-D196-A84E-9AE4-E1D549D22FBF}" type="pres">
      <dgm:prSet presAssocID="{D1DA207D-5232-3B40-9A8F-C8C74AD6175F}" presName="node" presStyleLbl="node1" presStyleIdx="5" presStyleCnt="9">
        <dgm:presLayoutVars>
          <dgm:bulletEnabled val="1"/>
        </dgm:presLayoutVars>
      </dgm:prSet>
      <dgm:spPr/>
      <dgm:t>
        <a:bodyPr/>
        <a:lstStyle/>
        <a:p>
          <a:endParaRPr lang="it-IT"/>
        </a:p>
      </dgm:t>
    </dgm:pt>
    <dgm:pt modelId="{E909EFF7-FE09-AB4F-85AC-C2211C8D50CB}" type="pres">
      <dgm:prSet presAssocID="{4EAFA756-CA6D-684C-84C4-122BD2348730}" presName="sibTrans" presStyleLbl="bgSibTrans2D1" presStyleIdx="5" presStyleCnt="8"/>
      <dgm:spPr/>
      <dgm:t>
        <a:bodyPr/>
        <a:lstStyle/>
        <a:p>
          <a:endParaRPr lang="it-IT"/>
        </a:p>
      </dgm:t>
    </dgm:pt>
    <dgm:pt modelId="{52844BD8-B28C-FE48-95D2-1E5DE866910D}" type="pres">
      <dgm:prSet presAssocID="{5F5891B6-7FA2-FF40-85BA-EE6E15B9CFB1}" presName="compNode" presStyleCnt="0"/>
      <dgm:spPr/>
    </dgm:pt>
    <dgm:pt modelId="{342FB0B4-DEB8-3C40-88D8-6D2EACAB4736}" type="pres">
      <dgm:prSet presAssocID="{5F5891B6-7FA2-FF40-85BA-EE6E15B9CFB1}" presName="dummyConnPt" presStyleCnt="0"/>
      <dgm:spPr/>
    </dgm:pt>
    <dgm:pt modelId="{37F02847-68C0-9A46-A7F1-B1E1E0112761}" type="pres">
      <dgm:prSet presAssocID="{5F5891B6-7FA2-FF40-85BA-EE6E15B9CFB1}" presName="node" presStyleLbl="node1" presStyleIdx="6" presStyleCnt="9">
        <dgm:presLayoutVars>
          <dgm:bulletEnabled val="1"/>
        </dgm:presLayoutVars>
      </dgm:prSet>
      <dgm:spPr/>
      <dgm:t>
        <a:bodyPr/>
        <a:lstStyle/>
        <a:p>
          <a:endParaRPr lang="it-IT"/>
        </a:p>
      </dgm:t>
    </dgm:pt>
    <dgm:pt modelId="{89FCAA18-FB0B-6747-90ED-8D358DC94890}" type="pres">
      <dgm:prSet presAssocID="{8C18D56A-78F7-3749-977C-AB06CFCCDC9A}" presName="sibTrans" presStyleLbl="bgSibTrans2D1" presStyleIdx="6" presStyleCnt="8"/>
      <dgm:spPr/>
      <dgm:t>
        <a:bodyPr/>
        <a:lstStyle/>
        <a:p>
          <a:endParaRPr lang="it-IT"/>
        </a:p>
      </dgm:t>
    </dgm:pt>
    <dgm:pt modelId="{10C60C4C-1DC5-5342-8864-5B9894042596}" type="pres">
      <dgm:prSet presAssocID="{22F82A3D-2C9B-CF4E-A59D-C1BB88272E0F}" presName="compNode" presStyleCnt="0"/>
      <dgm:spPr/>
    </dgm:pt>
    <dgm:pt modelId="{E6738787-8ADE-EA44-9FA2-F904F0B708C2}" type="pres">
      <dgm:prSet presAssocID="{22F82A3D-2C9B-CF4E-A59D-C1BB88272E0F}" presName="dummyConnPt" presStyleCnt="0"/>
      <dgm:spPr/>
    </dgm:pt>
    <dgm:pt modelId="{43A5AD10-CB76-1946-84AF-A19CC913DDC0}" type="pres">
      <dgm:prSet presAssocID="{22F82A3D-2C9B-CF4E-A59D-C1BB88272E0F}" presName="node" presStyleLbl="node1" presStyleIdx="7" presStyleCnt="9">
        <dgm:presLayoutVars>
          <dgm:bulletEnabled val="1"/>
        </dgm:presLayoutVars>
      </dgm:prSet>
      <dgm:spPr/>
      <dgm:t>
        <a:bodyPr/>
        <a:lstStyle/>
        <a:p>
          <a:endParaRPr lang="it-IT"/>
        </a:p>
      </dgm:t>
    </dgm:pt>
    <dgm:pt modelId="{EE78D383-265F-534B-9486-088553D4F565}" type="pres">
      <dgm:prSet presAssocID="{0C21FB13-7C6B-7B4A-A2DE-7BCF2EF7CA2C}" presName="sibTrans" presStyleLbl="bgSibTrans2D1" presStyleIdx="7" presStyleCnt="8"/>
      <dgm:spPr/>
      <dgm:t>
        <a:bodyPr/>
        <a:lstStyle/>
        <a:p>
          <a:endParaRPr lang="it-IT"/>
        </a:p>
      </dgm:t>
    </dgm:pt>
    <dgm:pt modelId="{4C68DBF0-038E-EA49-AC4A-BE24C07881EE}" type="pres">
      <dgm:prSet presAssocID="{3C902557-36F6-1F4B-A152-A88EE66CB3C5}" presName="compNode" presStyleCnt="0"/>
      <dgm:spPr/>
    </dgm:pt>
    <dgm:pt modelId="{372849E9-9E1A-6245-9A35-CE1B7B9A1846}" type="pres">
      <dgm:prSet presAssocID="{3C902557-36F6-1F4B-A152-A88EE66CB3C5}" presName="dummyConnPt" presStyleCnt="0"/>
      <dgm:spPr/>
    </dgm:pt>
    <dgm:pt modelId="{C86A890A-343C-BB4B-8AA9-8EC69787FC88}" type="pres">
      <dgm:prSet presAssocID="{3C902557-36F6-1F4B-A152-A88EE66CB3C5}" presName="node" presStyleLbl="node1" presStyleIdx="8" presStyleCnt="9">
        <dgm:presLayoutVars>
          <dgm:bulletEnabled val="1"/>
        </dgm:presLayoutVars>
      </dgm:prSet>
      <dgm:spPr/>
      <dgm:t>
        <a:bodyPr/>
        <a:lstStyle/>
        <a:p>
          <a:endParaRPr lang="it-IT"/>
        </a:p>
      </dgm:t>
    </dgm:pt>
  </dgm:ptLst>
  <dgm:cxnLst>
    <dgm:cxn modelId="{EE8DEA87-E79E-7B4B-B535-6ACCC968B0E5}" type="presOf" srcId="{E15126A6-12DF-C94C-8454-2D4BFE97D649}" destId="{11B8AA05-D8EA-B34A-9520-159C1185B51E}" srcOrd="0" destOrd="0" presId="urn:microsoft.com/office/officeart/2005/8/layout/bProcess4"/>
    <dgm:cxn modelId="{0D9EE8A0-C2E0-704D-A343-A4CB6830AF24}" type="presOf" srcId="{1CAF8914-203A-C34B-B93D-F57643200A14}" destId="{AAA2AC32-3303-5348-A2AD-F7790B4164DF}" srcOrd="0" destOrd="0" presId="urn:microsoft.com/office/officeart/2005/8/layout/bProcess4"/>
    <dgm:cxn modelId="{447B5D48-44D2-C84F-86CD-4497A238EE4C}" type="presOf" srcId="{944950D3-6797-914D-85D5-074570A39440}" destId="{8AFCB943-EB71-9040-AEDE-F2B0C9583234}" srcOrd="0" destOrd="0" presId="urn:microsoft.com/office/officeart/2005/8/layout/bProcess4"/>
    <dgm:cxn modelId="{6DA76890-3610-CD4E-86A9-D81DF6905AE5}" type="presOf" srcId="{AA6483EE-420B-1241-91C6-85A1AD1A9624}" destId="{97E99F01-4A14-F640-B2C3-4BDCABD07F0C}" srcOrd="0" destOrd="0" presId="urn:microsoft.com/office/officeart/2005/8/layout/bProcess4"/>
    <dgm:cxn modelId="{8DDAE1B2-BA1E-B540-88F1-792F35CBEF62}" type="presOf" srcId="{651C0228-57EC-4C4D-B556-BAA2A365AB4F}" destId="{DCBD1020-E236-8342-8501-A7C8CA92CD61}" srcOrd="0" destOrd="0" presId="urn:microsoft.com/office/officeart/2005/8/layout/bProcess4"/>
    <dgm:cxn modelId="{21B15254-EE50-6D4C-88B9-FF9F5E8DCC4F}" type="presOf" srcId="{0416040F-1F13-E14B-BEE9-CA8612277119}" destId="{CF3FECB4-B93D-804F-B8BB-ECB9CA7869AB}" srcOrd="0" destOrd="0" presId="urn:microsoft.com/office/officeart/2005/8/layout/bProcess4"/>
    <dgm:cxn modelId="{16DFE43A-F613-F040-A894-9AA2A1556BD8}" type="presOf" srcId="{820AF1D1-1245-FD42-8D0C-A761F13A1158}" destId="{F42535BC-8BD1-1A42-9EAB-2C0422EE6125}" srcOrd="0" destOrd="0" presId="urn:microsoft.com/office/officeart/2005/8/layout/bProcess4"/>
    <dgm:cxn modelId="{F9B9E946-6D2F-F349-99C2-A9DFA59A6A95}" type="presOf" srcId="{5F5891B6-7FA2-FF40-85BA-EE6E15B9CFB1}" destId="{37F02847-68C0-9A46-A7F1-B1E1E0112761}" srcOrd="0" destOrd="0" presId="urn:microsoft.com/office/officeart/2005/8/layout/bProcess4"/>
    <dgm:cxn modelId="{07A4885F-5BAE-6B41-A100-16DB75A03A26}" type="presOf" srcId="{22F82A3D-2C9B-CF4E-A59D-C1BB88272E0F}" destId="{43A5AD10-CB76-1946-84AF-A19CC913DDC0}" srcOrd="0" destOrd="0" presId="urn:microsoft.com/office/officeart/2005/8/layout/bProcess4"/>
    <dgm:cxn modelId="{176F50F4-2C4F-0145-BA55-E69234E3C65B}" srcId="{820AF1D1-1245-FD42-8D0C-A761F13A1158}" destId="{0416040F-1F13-E14B-BEE9-CA8612277119}" srcOrd="3" destOrd="0" parTransId="{57B71000-2F40-2649-90A4-ECE130C6F936}" sibTransId="{944950D3-6797-914D-85D5-074570A39440}"/>
    <dgm:cxn modelId="{53A8C31C-7F1C-7F4B-9D8F-CE1294B0CF23}" type="presOf" srcId="{0C21FB13-7C6B-7B4A-A2DE-7BCF2EF7CA2C}" destId="{EE78D383-265F-534B-9486-088553D4F565}" srcOrd="0" destOrd="0" presId="urn:microsoft.com/office/officeart/2005/8/layout/bProcess4"/>
    <dgm:cxn modelId="{673B0154-D9EF-004B-909A-4C9FA4C81AA1}" srcId="{820AF1D1-1245-FD42-8D0C-A761F13A1158}" destId="{D1DA207D-5232-3B40-9A8F-C8C74AD6175F}" srcOrd="5" destOrd="0" parTransId="{E1AEB4B2-0F81-5544-9DA1-15E4F566AB5D}" sibTransId="{4EAFA756-CA6D-684C-84C4-122BD2348730}"/>
    <dgm:cxn modelId="{D847030B-D15C-174E-A905-5BE96CB3B60E}" srcId="{820AF1D1-1245-FD42-8D0C-A761F13A1158}" destId="{5F5891B6-7FA2-FF40-85BA-EE6E15B9CFB1}" srcOrd="6" destOrd="0" parTransId="{9382E02E-F12F-E248-B881-0A25A1E91D71}" sibTransId="{8C18D56A-78F7-3749-977C-AB06CFCCDC9A}"/>
    <dgm:cxn modelId="{727CDF01-F404-FE42-991C-38A94B69D028}" type="presOf" srcId="{8C18D56A-78F7-3749-977C-AB06CFCCDC9A}" destId="{89FCAA18-FB0B-6747-90ED-8D358DC94890}" srcOrd="0" destOrd="0" presId="urn:microsoft.com/office/officeart/2005/8/layout/bProcess4"/>
    <dgm:cxn modelId="{997432A2-D968-5B42-A5B8-6EFCF139E377}" type="presOf" srcId="{6CE3231F-95B4-5D47-8218-FFBD91EF4261}" destId="{9BA69C35-C057-8C43-A7F4-5A7857C461F9}" srcOrd="0" destOrd="0" presId="urn:microsoft.com/office/officeart/2005/8/layout/bProcess4"/>
    <dgm:cxn modelId="{1E1A5DFB-0F61-694F-BE4D-D7F5E8CB1FE1}" srcId="{820AF1D1-1245-FD42-8D0C-A761F13A1158}" destId="{AA6483EE-420B-1241-91C6-85A1AD1A9624}" srcOrd="2" destOrd="0" parTransId="{AE466D1C-7A56-B341-9401-2DE965A3D2B4}" sibTransId="{651C0228-57EC-4C4D-B556-BAA2A365AB4F}"/>
    <dgm:cxn modelId="{CBE38FF8-FDC0-2C4C-B4BB-E0C309982BC1}" type="presOf" srcId="{D12828CC-2D83-6344-9419-408653BED400}" destId="{A03AF9B5-73C5-D040-868B-60D3586968DA}" srcOrd="0" destOrd="0" presId="urn:microsoft.com/office/officeart/2005/8/layout/bProcess4"/>
    <dgm:cxn modelId="{0FA26562-3556-2841-9A9E-A13FCE1C2E84}" type="presOf" srcId="{3C902557-36F6-1F4B-A152-A88EE66CB3C5}" destId="{C86A890A-343C-BB4B-8AA9-8EC69787FC88}" srcOrd="0" destOrd="0" presId="urn:microsoft.com/office/officeart/2005/8/layout/bProcess4"/>
    <dgm:cxn modelId="{4E8D42D9-443F-984F-B177-48B868BAD1FA}" srcId="{820AF1D1-1245-FD42-8D0C-A761F13A1158}" destId="{E15126A6-12DF-C94C-8454-2D4BFE97D649}" srcOrd="1" destOrd="0" parTransId="{CC03263F-D1DF-2146-92DA-09E70991B8ED}" sibTransId="{BFC4B769-287C-DC4A-884F-DADAD8942E12}"/>
    <dgm:cxn modelId="{E4E7F3B8-445A-AE4A-A45E-35C2E41FF2CD}" srcId="{820AF1D1-1245-FD42-8D0C-A761F13A1158}" destId="{D12828CC-2D83-6344-9419-408653BED400}" srcOrd="0" destOrd="0" parTransId="{5A8366A0-5EFC-D947-A406-5026D4F97981}" sibTransId="{6CE3231F-95B4-5D47-8218-FFBD91EF4261}"/>
    <dgm:cxn modelId="{DC187A58-3CBB-7A4F-8EFA-A4D8062F68AB}" srcId="{820AF1D1-1245-FD42-8D0C-A761F13A1158}" destId="{22F82A3D-2C9B-CF4E-A59D-C1BB88272E0F}" srcOrd="7" destOrd="0" parTransId="{A7548D2C-F9DB-6848-AD09-9BB32B622A6D}" sibTransId="{0C21FB13-7C6B-7B4A-A2DE-7BCF2EF7CA2C}"/>
    <dgm:cxn modelId="{E4297B62-87BA-8B41-85F2-37BEF6BA6AB2}" srcId="{820AF1D1-1245-FD42-8D0C-A761F13A1158}" destId="{3C902557-36F6-1F4B-A152-A88EE66CB3C5}" srcOrd="8" destOrd="0" parTransId="{BBC107F8-1EF3-7E42-9838-2F4C2BC76B20}" sibTransId="{1D792C26-75C3-234F-B972-5FEAE1EA8040}"/>
    <dgm:cxn modelId="{B23BCA2D-96E1-CE42-B739-D4E210DDE6A0}" srcId="{820AF1D1-1245-FD42-8D0C-A761F13A1158}" destId="{1CAF8914-203A-C34B-B93D-F57643200A14}" srcOrd="4" destOrd="0" parTransId="{4A090E91-290E-8F42-A014-75624CB0AEF8}" sibTransId="{2D56046E-7FEF-5C4A-A7E0-569F079A8CE5}"/>
    <dgm:cxn modelId="{2E7FFFB1-57CE-3043-9301-F549FF86B671}" type="presOf" srcId="{BFC4B769-287C-DC4A-884F-DADAD8942E12}" destId="{7B6D8A0A-7B08-274B-B80B-4CF44C6C16AF}" srcOrd="0" destOrd="0" presId="urn:microsoft.com/office/officeart/2005/8/layout/bProcess4"/>
    <dgm:cxn modelId="{47935B29-8C90-0E4A-A41E-59C7D89DABAC}" type="presOf" srcId="{D1DA207D-5232-3B40-9A8F-C8C74AD6175F}" destId="{96815A8E-D196-A84E-9AE4-E1D549D22FBF}" srcOrd="0" destOrd="0" presId="urn:microsoft.com/office/officeart/2005/8/layout/bProcess4"/>
    <dgm:cxn modelId="{AB078BC7-0D73-6A40-85C6-55E57D5A84D3}" type="presOf" srcId="{2D56046E-7FEF-5C4A-A7E0-569F079A8CE5}" destId="{EF6D0A06-6104-374F-B1CD-D532262AD50B}" srcOrd="0" destOrd="0" presId="urn:microsoft.com/office/officeart/2005/8/layout/bProcess4"/>
    <dgm:cxn modelId="{49B8FC8A-4BAB-524F-BBDC-1B25C454DF4E}" type="presOf" srcId="{4EAFA756-CA6D-684C-84C4-122BD2348730}" destId="{E909EFF7-FE09-AB4F-85AC-C2211C8D50CB}" srcOrd="0" destOrd="0" presId="urn:microsoft.com/office/officeart/2005/8/layout/bProcess4"/>
    <dgm:cxn modelId="{D1FFA365-137C-8A4D-9A48-CAC16385548A}" type="presParOf" srcId="{F42535BC-8BD1-1A42-9EAB-2C0422EE6125}" destId="{004E7E15-8DF2-F64C-8C70-66685AD4FA51}" srcOrd="0" destOrd="0" presId="urn:microsoft.com/office/officeart/2005/8/layout/bProcess4"/>
    <dgm:cxn modelId="{4E217132-B0DA-7445-9293-E539B694AC85}" type="presParOf" srcId="{004E7E15-8DF2-F64C-8C70-66685AD4FA51}" destId="{286C834F-9265-AC47-ABBC-09A744F98C15}" srcOrd="0" destOrd="0" presId="urn:microsoft.com/office/officeart/2005/8/layout/bProcess4"/>
    <dgm:cxn modelId="{1E3C2C8C-2BAE-144C-8D47-684A49F18AFA}" type="presParOf" srcId="{004E7E15-8DF2-F64C-8C70-66685AD4FA51}" destId="{A03AF9B5-73C5-D040-868B-60D3586968DA}" srcOrd="1" destOrd="0" presId="urn:microsoft.com/office/officeart/2005/8/layout/bProcess4"/>
    <dgm:cxn modelId="{449334CC-6095-AD4D-A4C6-D38171105085}" type="presParOf" srcId="{F42535BC-8BD1-1A42-9EAB-2C0422EE6125}" destId="{9BA69C35-C057-8C43-A7F4-5A7857C461F9}" srcOrd="1" destOrd="0" presId="urn:microsoft.com/office/officeart/2005/8/layout/bProcess4"/>
    <dgm:cxn modelId="{C41FC7EE-BB27-2246-AD3D-C7B3D519439A}" type="presParOf" srcId="{F42535BC-8BD1-1A42-9EAB-2C0422EE6125}" destId="{202531B0-FDE6-8A42-8DEB-9EF073CE1B83}" srcOrd="2" destOrd="0" presId="urn:microsoft.com/office/officeart/2005/8/layout/bProcess4"/>
    <dgm:cxn modelId="{D5C63128-2A6A-0744-83D0-FABE588F6582}" type="presParOf" srcId="{202531B0-FDE6-8A42-8DEB-9EF073CE1B83}" destId="{85E1255D-2C59-654A-BB8F-4CB4CF47443E}" srcOrd="0" destOrd="0" presId="urn:microsoft.com/office/officeart/2005/8/layout/bProcess4"/>
    <dgm:cxn modelId="{09A3D1E8-8AF6-F54F-83E9-391A6CFD87DA}" type="presParOf" srcId="{202531B0-FDE6-8A42-8DEB-9EF073CE1B83}" destId="{11B8AA05-D8EA-B34A-9520-159C1185B51E}" srcOrd="1" destOrd="0" presId="urn:microsoft.com/office/officeart/2005/8/layout/bProcess4"/>
    <dgm:cxn modelId="{C6BF0D5D-4E50-4A49-B35B-71B2C375C2D7}" type="presParOf" srcId="{F42535BC-8BD1-1A42-9EAB-2C0422EE6125}" destId="{7B6D8A0A-7B08-274B-B80B-4CF44C6C16AF}" srcOrd="3" destOrd="0" presId="urn:microsoft.com/office/officeart/2005/8/layout/bProcess4"/>
    <dgm:cxn modelId="{1D1A8D3F-DCD1-B840-A316-1CE717BB08B4}" type="presParOf" srcId="{F42535BC-8BD1-1A42-9EAB-2C0422EE6125}" destId="{09D174EE-0AFE-8A41-8D2D-AED7B74C8141}" srcOrd="4" destOrd="0" presId="urn:microsoft.com/office/officeart/2005/8/layout/bProcess4"/>
    <dgm:cxn modelId="{BABECB5D-981E-074B-8690-E7FD2E95E9C2}" type="presParOf" srcId="{09D174EE-0AFE-8A41-8D2D-AED7B74C8141}" destId="{8E2E1AA8-C8B1-0B4A-9C51-ABC95DD6ED69}" srcOrd="0" destOrd="0" presId="urn:microsoft.com/office/officeart/2005/8/layout/bProcess4"/>
    <dgm:cxn modelId="{82C933D4-C4DE-D14B-ABBC-6FD3E04F4E29}" type="presParOf" srcId="{09D174EE-0AFE-8A41-8D2D-AED7B74C8141}" destId="{97E99F01-4A14-F640-B2C3-4BDCABD07F0C}" srcOrd="1" destOrd="0" presId="urn:microsoft.com/office/officeart/2005/8/layout/bProcess4"/>
    <dgm:cxn modelId="{DE9B31F1-EBB5-0443-8290-0E694F009FAD}" type="presParOf" srcId="{F42535BC-8BD1-1A42-9EAB-2C0422EE6125}" destId="{DCBD1020-E236-8342-8501-A7C8CA92CD61}" srcOrd="5" destOrd="0" presId="urn:microsoft.com/office/officeart/2005/8/layout/bProcess4"/>
    <dgm:cxn modelId="{D94FE3C9-15E7-B649-AB72-9AFCBD3C7005}" type="presParOf" srcId="{F42535BC-8BD1-1A42-9EAB-2C0422EE6125}" destId="{8CC57A99-B81B-AE4E-835A-996499D02FEA}" srcOrd="6" destOrd="0" presId="urn:microsoft.com/office/officeart/2005/8/layout/bProcess4"/>
    <dgm:cxn modelId="{2A9D7EE7-3662-8E4C-896D-61A543BC37DE}" type="presParOf" srcId="{8CC57A99-B81B-AE4E-835A-996499D02FEA}" destId="{439FFA16-B8B5-0840-AB3C-980CDFCE4122}" srcOrd="0" destOrd="0" presId="urn:microsoft.com/office/officeart/2005/8/layout/bProcess4"/>
    <dgm:cxn modelId="{613344B8-B0F7-D247-8144-F9F4ED10FFE8}" type="presParOf" srcId="{8CC57A99-B81B-AE4E-835A-996499D02FEA}" destId="{CF3FECB4-B93D-804F-B8BB-ECB9CA7869AB}" srcOrd="1" destOrd="0" presId="urn:microsoft.com/office/officeart/2005/8/layout/bProcess4"/>
    <dgm:cxn modelId="{33D571A2-C474-3D45-A4A7-742F29B783AA}" type="presParOf" srcId="{F42535BC-8BD1-1A42-9EAB-2C0422EE6125}" destId="{8AFCB943-EB71-9040-AEDE-F2B0C9583234}" srcOrd="7" destOrd="0" presId="urn:microsoft.com/office/officeart/2005/8/layout/bProcess4"/>
    <dgm:cxn modelId="{350C47C2-29DD-8141-9C69-AFD644CB75E4}" type="presParOf" srcId="{F42535BC-8BD1-1A42-9EAB-2C0422EE6125}" destId="{7B23D04C-30FC-E841-8F05-AE2BFB47513F}" srcOrd="8" destOrd="0" presId="urn:microsoft.com/office/officeart/2005/8/layout/bProcess4"/>
    <dgm:cxn modelId="{B753012B-DCE6-4A4E-844F-9588571EB0C4}" type="presParOf" srcId="{7B23D04C-30FC-E841-8F05-AE2BFB47513F}" destId="{5CF46F2D-F54C-BD4A-9DA4-C336B35068D2}" srcOrd="0" destOrd="0" presId="urn:microsoft.com/office/officeart/2005/8/layout/bProcess4"/>
    <dgm:cxn modelId="{62FFDACD-0181-4041-9717-3756BB1601DF}" type="presParOf" srcId="{7B23D04C-30FC-E841-8F05-AE2BFB47513F}" destId="{AAA2AC32-3303-5348-A2AD-F7790B4164DF}" srcOrd="1" destOrd="0" presId="urn:microsoft.com/office/officeart/2005/8/layout/bProcess4"/>
    <dgm:cxn modelId="{C00A2EDA-B8F5-484D-A963-3EF8067EADC1}" type="presParOf" srcId="{F42535BC-8BD1-1A42-9EAB-2C0422EE6125}" destId="{EF6D0A06-6104-374F-B1CD-D532262AD50B}" srcOrd="9" destOrd="0" presId="urn:microsoft.com/office/officeart/2005/8/layout/bProcess4"/>
    <dgm:cxn modelId="{1EA214FC-123F-454D-810C-6E3FB031AE26}" type="presParOf" srcId="{F42535BC-8BD1-1A42-9EAB-2C0422EE6125}" destId="{A08859F1-048B-4645-8DEF-1D54B534BC12}" srcOrd="10" destOrd="0" presId="urn:microsoft.com/office/officeart/2005/8/layout/bProcess4"/>
    <dgm:cxn modelId="{258DD63E-D894-5B4C-A842-354020FFC7B9}" type="presParOf" srcId="{A08859F1-048B-4645-8DEF-1D54B534BC12}" destId="{3B3F7117-DA95-E04F-82D2-6044F627D316}" srcOrd="0" destOrd="0" presId="urn:microsoft.com/office/officeart/2005/8/layout/bProcess4"/>
    <dgm:cxn modelId="{684FFB56-F146-1742-9D10-E95FD1CC712E}" type="presParOf" srcId="{A08859F1-048B-4645-8DEF-1D54B534BC12}" destId="{96815A8E-D196-A84E-9AE4-E1D549D22FBF}" srcOrd="1" destOrd="0" presId="urn:microsoft.com/office/officeart/2005/8/layout/bProcess4"/>
    <dgm:cxn modelId="{F6792D4C-7694-A844-901E-B3499BE2E7F6}" type="presParOf" srcId="{F42535BC-8BD1-1A42-9EAB-2C0422EE6125}" destId="{E909EFF7-FE09-AB4F-85AC-C2211C8D50CB}" srcOrd="11" destOrd="0" presId="urn:microsoft.com/office/officeart/2005/8/layout/bProcess4"/>
    <dgm:cxn modelId="{7BB166B8-4B7A-6F4B-A965-398DA8B76C8A}" type="presParOf" srcId="{F42535BC-8BD1-1A42-9EAB-2C0422EE6125}" destId="{52844BD8-B28C-FE48-95D2-1E5DE866910D}" srcOrd="12" destOrd="0" presId="urn:microsoft.com/office/officeart/2005/8/layout/bProcess4"/>
    <dgm:cxn modelId="{9A2F59B3-3872-9E4A-A90E-29843716C256}" type="presParOf" srcId="{52844BD8-B28C-FE48-95D2-1E5DE866910D}" destId="{342FB0B4-DEB8-3C40-88D8-6D2EACAB4736}" srcOrd="0" destOrd="0" presId="urn:microsoft.com/office/officeart/2005/8/layout/bProcess4"/>
    <dgm:cxn modelId="{E3B0D7FB-B962-8B4E-9532-5E048ADF7E56}" type="presParOf" srcId="{52844BD8-B28C-FE48-95D2-1E5DE866910D}" destId="{37F02847-68C0-9A46-A7F1-B1E1E0112761}" srcOrd="1" destOrd="0" presId="urn:microsoft.com/office/officeart/2005/8/layout/bProcess4"/>
    <dgm:cxn modelId="{CAF95CAF-3FA6-B84B-B88C-590FC412BE75}" type="presParOf" srcId="{F42535BC-8BD1-1A42-9EAB-2C0422EE6125}" destId="{89FCAA18-FB0B-6747-90ED-8D358DC94890}" srcOrd="13" destOrd="0" presId="urn:microsoft.com/office/officeart/2005/8/layout/bProcess4"/>
    <dgm:cxn modelId="{34FA2842-1948-DB4A-ABF4-86D119628910}" type="presParOf" srcId="{F42535BC-8BD1-1A42-9EAB-2C0422EE6125}" destId="{10C60C4C-1DC5-5342-8864-5B9894042596}" srcOrd="14" destOrd="0" presId="urn:microsoft.com/office/officeart/2005/8/layout/bProcess4"/>
    <dgm:cxn modelId="{2AD06437-2529-E141-B442-42D190E9DD8D}" type="presParOf" srcId="{10C60C4C-1DC5-5342-8864-5B9894042596}" destId="{E6738787-8ADE-EA44-9FA2-F904F0B708C2}" srcOrd="0" destOrd="0" presId="urn:microsoft.com/office/officeart/2005/8/layout/bProcess4"/>
    <dgm:cxn modelId="{E8826D62-ACA6-CD43-821D-F53C3DB60064}" type="presParOf" srcId="{10C60C4C-1DC5-5342-8864-5B9894042596}" destId="{43A5AD10-CB76-1946-84AF-A19CC913DDC0}" srcOrd="1" destOrd="0" presId="urn:microsoft.com/office/officeart/2005/8/layout/bProcess4"/>
    <dgm:cxn modelId="{F3440633-AE8A-054D-8B7A-9E10CBF0EA5B}" type="presParOf" srcId="{F42535BC-8BD1-1A42-9EAB-2C0422EE6125}" destId="{EE78D383-265F-534B-9486-088553D4F565}" srcOrd="15" destOrd="0" presId="urn:microsoft.com/office/officeart/2005/8/layout/bProcess4"/>
    <dgm:cxn modelId="{33F7A42D-F29E-624E-8FA0-ED63360C95A1}" type="presParOf" srcId="{F42535BC-8BD1-1A42-9EAB-2C0422EE6125}" destId="{4C68DBF0-038E-EA49-AC4A-BE24C07881EE}" srcOrd="16" destOrd="0" presId="urn:microsoft.com/office/officeart/2005/8/layout/bProcess4"/>
    <dgm:cxn modelId="{BB051A5C-F448-7F4F-B69D-852A1DE2C94A}" type="presParOf" srcId="{4C68DBF0-038E-EA49-AC4A-BE24C07881EE}" destId="{372849E9-9E1A-6245-9A35-CE1B7B9A1846}" srcOrd="0" destOrd="0" presId="urn:microsoft.com/office/officeart/2005/8/layout/bProcess4"/>
    <dgm:cxn modelId="{E4D247FF-53B8-8142-91FB-BC94A45718B1}" type="presParOf" srcId="{4C68DBF0-038E-EA49-AC4A-BE24C07881EE}" destId="{C86A890A-343C-BB4B-8AA9-8EC69787FC88}" srcOrd="1" destOrd="0" presId="urn:microsoft.com/office/officeart/2005/8/layout/bProcess4"/>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20065DFF-47AA-F340-8A38-C5E4F1A90CCC}" type="doc">
      <dgm:prSet loTypeId="urn:microsoft.com/office/officeart/2005/8/layout/matrix1" loCatId="" qsTypeId="urn:microsoft.com/office/officeart/2005/8/quickstyle/simple3" qsCatId="simple" csTypeId="urn:microsoft.com/office/officeart/2005/8/colors/accent0_1" csCatId="mainScheme" phldr="1"/>
      <dgm:spPr/>
      <dgm:t>
        <a:bodyPr/>
        <a:lstStyle/>
        <a:p>
          <a:endParaRPr lang="it-IT"/>
        </a:p>
      </dgm:t>
    </dgm:pt>
    <dgm:pt modelId="{FBC87AC5-C216-A94C-B296-C54B29CA7026}">
      <dgm:prSet phldrT="[Testo]" custT="1"/>
      <dgm:spPr/>
      <dgm:t>
        <a:bodyPr/>
        <a:lstStyle/>
        <a:p>
          <a:r>
            <a:rPr lang="it-IT" sz="1000" b="1" u="none" dirty="0">
              <a:latin typeface="Calibri" panose="020F0502020204030204" pitchFamily="34" charset="0"/>
              <a:cs typeface="Calibri" panose="020F0502020204030204" pitchFamily="34" charset="0"/>
            </a:rPr>
            <a:t>Contenuto dell’offerta</a:t>
          </a:r>
        </a:p>
      </dgm:t>
    </dgm:pt>
    <dgm:pt modelId="{3A34E50C-0637-C34C-93DE-D4CB0F9E5258}" type="parTrans" cxnId="{47452990-85D0-224B-9062-A5A4F0396B1B}">
      <dgm:prSet/>
      <dgm:spPr/>
      <dgm:t>
        <a:bodyPr/>
        <a:lstStyle/>
        <a:p>
          <a:endParaRPr lang="it-IT"/>
        </a:p>
      </dgm:t>
    </dgm:pt>
    <dgm:pt modelId="{49D57AEF-61F8-1245-BCBD-946A27552112}" type="sibTrans" cxnId="{47452990-85D0-224B-9062-A5A4F0396B1B}">
      <dgm:prSet/>
      <dgm:spPr/>
      <dgm:t>
        <a:bodyPr/>
        <a:lstStyle/>
        <a:p>
          <a:endParaRPr lang="it-IT"/>
        </a:p>
      </dgm:t>
    </dgm:pt>
    <dgm:pt modelId="{A201456A-C4DA-F343-8B71-97F680C8A9B8}">
      <dgm:prSet phldrT="[Testo]" custT="1"/>
      <dgm:spPr/>
      <dgm:t>
        <a:bodyPr/>
        <a:lstStyle/>
        <a:p>
          <a:pPr algn="l"/>
          <a:endParaRPr lang="it-IT" sz="1000" b="1" dirty="0">
            <a:latin typeface="Calibri" panose="020F0502020204030204" pitchFamily="34" charset="0"/>
            <a:cs typeface="Calibri" panose="020F0502020204030204" pitchFamily="34" charset="0"/>
          </a:endParaRPr>
        </a:p>
        <a:p>
          <a:pPr algn="l"/>
          <a:endParaRPr lang="it-IT" sz="1000" b="1" dirty="0">
            <a:latin typeface="Calibri" panose="020F0502020204030204" pitchFamily="34" charset="0"/>
            <a:cs typeface="Calibri" panose="020F0502020204030204" pitchFamily="34" charset="0"/>
          </a:endParaRPr>
        </a:p>
        <a:p>
          <a:pPr algn="l"/>
          <a:r>
            <a:rPr lang="it-IT" sz="1000" b="1" dirty="0">
              <a:latin typeface="Calibri" panose="020F0502020204030204" pitchFamily="34" charset="0"/>
              <a:cs typeface="Calibri" panose="020F0502020204030204" pitchFamily="34" charset="0"/>
            </a:rPr>
            <a:t>Priorità legale : Salvaguardia dell’impiego</a:t>
          </a:r>
        </a:p>
        <a:p>
          <a:pPr algn="l"/>
          <a:r>
            <a:rPr lang="it-IT" sz="1000" b="0" i="0" dirty="0">
              <a:latin typeface="Calibri" panose="020F0502020204030204" pitchFamily="34" charset="0"/>
              <a:cs typeface="Calibri" panose="020F0502020204030204" pitchFamily="34" charset="0"/>
            </a:rPr>
            <a:t>- n. e definizione dei posti di lavoro ripresi (impossibilità di scegliere le persone)</a:t>
          </a:r>
        </a:p>
        <a:p>
          <a:pPr algn="l"/>
          <a:r>
            <a:rPr lang="it-IT" sz="1000" b="0" i="0" dirty="0">
              <a:latin typeface="Calibri" panose="020F0502020204030204" pitchFamily="34" charset="0"/>
              <a:cs typeface="Calibri" panose="020F0502020204030204" pitchFamily="34" charset="0"/>
            </a:rPr>
            <a:t>-  Garanzie temporali di mantenimento dell’impiego o di assunzioni future</a:t>
          </a:r>
        </a:p>
        <a:p>
          <a:pPr algn="l"/>
          <a:r>
            <a:rPr lang="it-IT" sz="1000" b="0" i="0" dirty="0">
              <a:latin typeface="Calibri" panose="020F0502020204030204" pitchFamily="34" charset="0"/>
              <a:cs typeface="Calibri" panose="020F0502020204030204" pitchFamily="34" charset="0"/>
            </a:rPr>
            <a:t>- Impegni nei confronti della rappresentanza dei dipendenti (</a:t>
          </a:r>
          <a:r>
            <a:rPr lang="it-IT" sz="1000" b="0" i="0" dirty="0" err="1">
              <a:latin typeface="Calibri" panose="020F0502020204030204" pitchFamily="34" charset="0"/>
              <a:cs typeface="Calibri" panose="020F0502020204030204" pitchFamily="34" charset="0"/>
            </a:rPr>
            <a:t>Comité</a:t>
          </a:r>
          <a:r>
            <a:rPr lang="it-IT" sz="1000" b="0" i="0" dirty="0">
              <a:latin typeface="Calibri" panose="020F0502020204030204" pitchFamily="34" charset="0"/>
              <a:cs typeface="Calibri" panose="020F0502020204030204" pitchFamily="34" charset="0"/>
            </a:rPr>
            <a:t> Social et </a:t>
          </a:r>
          <a:r>
            <a:rPr lang="it-IT" sz="1000" b="0" i="0" dirty="0" err="1">
              <a:latin typeface="Calibri" panose="020F0502020204030204" pitchFamily="34" charset="0"/>
              <a:cs typeface="Calibri" panose="020F0502020204030204" pitchFamily="34" charset="0"/>
            </a:rPr>
            <a:t>économique</a:t>
          </a:r>
          <a:r>
            <a:rPr lang="it-IT" sz="1000" b="0" i="0" dirty="0">
              <a:latin typeface="Calibri" panose="020F0502020204030204" pitchFamily="34" charset="0"/>
              <a:cs typeface="Calibri" panose="020F0502020204030204" pitchFamily="34" charset="0"/>
            </a:rPr>
            <a:t>)</a:t>
          </a:r>
        </a:p>
        <a:p>
          <a:pPr algn="l"/>
          <a:r>
            <a:rPr lang="it-IT" sz="1000" b="0" i="0" dirty="0">
              <a:latin typeface="Calibri" panose="020F0502020204030204" pitchFamily="34" charset="0"/>
              <a:cs typeface="Calibri" panose="020F0502020204030204" pitchFamily="34" charset="0"/>
            </a:rPr>
            <a:t> </a:t>
          </a:r>
        </a:p>
        <a:p>
          <a:pPr algn="l"/>
          <a:endParaRPr lang="it-IT" sz="1000" dirty="0"/>
        </a:p>
      </dgm:t>
    </dgm:pt>
    <dgm:pt modelId="{2B9EBD45-0FEA-3A4A-A705-E03997B51D54}" type="parTrans" cxnId="{BE393F42-907D-B64B-B67F-E8D0BE85C3A9}">
      <dgm:prSet/>
      <dgm:spPr/>
      <dgm:t>
        <a:bodyPr/>
        <a:lstStyle/>
        <a:p>
          <a:endParaRPr lang="it-IT"/>
        </a:p>
      </dgm:t>
    </dgm:pt>
    <dgm:pt modelId="{1C552430-DDCF-874D-841F-7C895F793949}" type="sibTrans" cxnId="{BE393F42-907D-B64B-B67F-E8D0BE85C3A9}">
      <dgm:prSet/>
      <dgm:spPr/>
      <dgm:t>
        <a:bodyPr/>
        <a:lstStyle/>
        <a:p>
          <a:endParaRPr lang="it-IT"/>
        </a:p>
      </dgm:t>
    </dgm:pt>
    <dgm:pt modelId="{44B4969E-8E1D-FB45-B83F-F9C8E15D4E38}">
      <dgm:prSet phldrT="[Testo]" custT="1"/>
      <dgm:spPr/>
      <dgm:t>
        <a:bodyPr/>
        <a:lstStyle/>
        <a:p>
          <a:pPr algn="l"/>
          <a:endParaRPr lang="it-IT" sz="1000" b="1" dirty="0">
            <a:latin typeface="Calibri" panose="020F0502020204030204" pitchFamily="34" charset="0"/>
            <a:cs typeface="Calibri" panose="020F0502020204030204" pitchFamily="34" charset="0"/>
          </a:endParaRPr>
        </a:p>
        <a:p>
          <a:pPr algn="l"/>
          <a:r>
            <a:rPr lang="it-IT" sz="1000" b="1" dirty="0">
              <a:latin typeface="Calibri" panose="020F0502020204030204" pitchFamily="34" charset="0"/>
              <a:cs typeface="Calibri" panose="020F0502020204030204" pitchFamily="34" charset="0"/>
            </a:rPr>
            <a:t>Contratti la cui cessione è proposta o richiesta</a:t>
          </a:r>
        </a:p>
        <a:p>
          <a:pPr algn="l"/>
          <a:r>
            <a:rPr lang="it-IT" sz="1000" b="0" dirty="0">
              <a:latin typeface="Calibri" panose="020F0502020204030204" pitchFamily="34" charset="0"/>
              <a:cs typeface="Calibri" panose="020F0502020204030204" pitchFamily="34" charset="0"/>
            </a:rPr>
            <a:t>- Lista dei contratti di cui si richiede la cessione forzata</a:t>
          </a:r>
        </a:p>
        <a:p>
          <a:pPr algn="l"/>
          <a:r>
            <a:rPr lang="it-IT" sz="1000" b="0" dirty="0">
              <a:latin typeface="Calibri" panose="020F0502020204030204" pitchFamily="34" charset="0"/>
              <a:cs typeface="Calibri" panose="020F0502020204030204" pitchFamily="34" charset="0"/>
            </a:rPr>
            <a:t>- Rischio per i contratti conclusi in considerazione della persona</a:t>
          </a:r>
        </a:p>
        <a:p>
          <a:pPr algn="l"/>
          <a:r>
            <a:rPr lang="it-IT" sz="1000" b="0" dirty="0">
              <a:latin typeface="Calibri" panose="020F0502020204030204" pitchFamily="34" charset="0"/>
              <a:cs typeface="Calibri" panose="020F0502020204030204" pitchFamily="34" charset="0"/>
            </a:rPr>
            <a:t>- Brevetti, </a:t>
          </a:r>
          <a:r>
            <a:rPr lang="it-IT" sz="1000" b="0" dirty="0" err="1">
              <a:latin typeface="Calibri" panose="020F0502020204030204" pitchFamily="34" charset="0"/>
              <a:cs typeface="Calibri" panose="020F0502020204030204" pitchFamily="34" charset="0"/>
            </a:rPr>
            <a:t>know</a:t>
          </a:r>
          <a:r>
            <a:rPr lang="it-IT" sz="1000" b="0" dirty="0">
              <a:latin typeface="Calibri" panose="020F0502020204030204" pitchFamily="34" charset="0"/>
              <a:cs typeface="Calibri" panose="020F0502020204030204" pitchFamily="34" charset="0"/>
            </a:rPr>
            <a:t> </a:t>
          </a:r>
          <a:r>
            <a:rPr lang="it-IT" sz="1000" b="0" dirty="0" err="1">
              <a:latin typeface="Calibri" panose="020F0502020204030204" pitchFamily="34" charset="0"/>
              <a:cs typeface="Calibri" panose="020F0502020204030204" pitchFamily="34" charset="0"/>
            </a:rPr>
            <a:t>how</a:t>
          </a:r>
          <a:r>
            <a:rPr lang="it-IT" sz="1000" b="0" dirty="0">
              <a:latin typeface="Calibri" panose="020F0502020204030204" pitchFamily="34" charset="0"/>
              <a:cs typeface="Calibri" panose="020F0502020204030204" pitchFamily="34" charset="0"/>
            </a:rPr>
            <a:t>, marchi, lista clienti, schede </a:t>
          </a:r>
          <a:r>
            <a:rPr lang="it-IT" sz="1000" b="0" dirty="0" err="1">
              <a:latin typeface="Calibri" panose="020F0502020204030204" pitchFamily="34" charset="0"/>
              <a:cs typeface="Calibri" panose="020F0502020204030204" pitchFamily="34" charset="0"/>
            </a:rPr>
            <a:t>techniche</a:t>
          </a:r>
          <a:endParaRPr lang="it-IT" sz="1000" b="0" dirty="0">
            <a:latin typeface="Calibri" panose="020F0502020204030204" pitchFamily="34" charset="0"/>
            <a:cs typeface="Calibri" panose="020F0502020204030204" pitchFamily="34" charset="0"/>
          </a:endParaRPr>
        </a:p>
        <a:p>
          <a:pPr algn="l"/>
          <a:r>
            <a:rPr lang="it-IT" sz="1000" b="0" dirty="0">
              <a:latin typeface="Calibri" panose="020F0502020204030204" pitchFamily="34" charset="0"/>
              <a:cs typeface="Calibri" panose="020F0502020204030204" pitchFamily="34" charset="0"/>
            </a:rPr>
            <a:t>  </a:t>
          </a:r>
        </a:p>
        <a:p>
          <a:pPr algn="l"/>
          <a:endParaRPr lang="it-IT" sz="1000" b="1" dirty="0">
            <a:latin typeface="Calibri" panose="020F0502020204030204" pitchFamily="34" charset="0"/>
            <a:cs typeface="Calibri" panose="020F0502020204030204" pitchFamily="34" charset="0"/>
          </a:endParaRPr>
        </a:p>
        <a:p>
          <a:endParaRPr lang="it-IT" sz="1000" dirty="0">
            <a:latin typeface="Calibri" panose="020F0502020204030204" pitchFamily="34" charset="0"/>
            <a:cs typeface="Calibri" panose="020F0502020204030204" pitchFamily="34" charset="0"/>
          </a:endParaRPr>
        </a:p>
      </dgm:t>
    </dgm:pt>
    <dgm:pt modelId="{8D75DDBB-3828-DF43-AB94-0AF01DABB3C1}" type="parTrans" cxnId="{5BFE751B-3BE8-EA41-A5C4-C44B31BC3947}">
      <dgm:prSet/>
      <dgm:spPr/>
      <dgm:t>
        <a:bodyPr/>
        <a:lstStyle/>
        <a:p>
          <a:endParaRPr lang="it-IT"/>
        </a:p>
      </dgm:t>
    </dgm:pt>
    <dgm:pt modelId="{415A8422-42AF-0643-8B24-16BE35204626}" type="sibTrans" cxnId="{5BFE751B-3BE8-EA41-A5C4-C44B31BC3947}">
      <dgm:prSet/>
      <dgm:spPr/>
      <dgm:t>
        <a:bodyPr/>
        <a:lstStyle/>
        <a:p>
          <a:endParaRPr lang="it-IT"/>
        </a:p>
      </dgm:t>
    </dgm:pt>
    <dgm:pt modelId="{249AF81F-71CB-8D44-BC4F-0DCB27BD8344}">
      <dgm:prSet phldrT="[Testo]" custT="1"/>
      <dgm:spPr/>
      <dgm:t>
        <a:bodyPr/>
        <a:lstStyle/>
        <a:p>
          <a:pPr algn="l"/>
          <a:r>
            <a:rPr lang="it-IT" sz="1000" b="1" dirty="0">
              <a:latin typeface="Calibri" panose="020F0502020204030204" pitchFamily="34" charset="0"/>
              <a:cs typeface="Calibri" panose="020F0502020204030204" pitchFamily="34" charset="0"/>
            </a:rPr>
            <a:t>Business Plan </a:t>
          </a:r>
        </a:p>
        <a:p>
          <a:pPr algn="l"/>
          <a:r>
            <a:rPr lang="it-IT" sz="1000" b="0" i="0" dirty="0">
              <a:latin typeface="Calibri" panose="020F0502020204030204" pitchFamily="34" charset="0"/>
              <a:cs typeface="Calibri" panose="020F0502020204030204" pitchFamily="34" charset="0"/>
            </a:rPr>
            <a:t>- Previsioni di attività, cash flow e finanziamenti a breve e medio termine </a:t>
          </a:r>
        </a:p>
        <a:p>
          <a:pPr algn="l"/>
          <a:r>
            <a:rPr lang="it-IT" sz="1000" b="0" i="0" dirty="0">
              <a:latin typeface="Calibri" panose="020F0502020204030204" pitchFamily="34" charset="0"/>
              <a:cs typeface="Calibri" panose="020F0502020204030204" pitchFamily="34" charset="0"/>
            </a:rPr>
            <a:t>-  Previsioni relative alle relazioni con le altre società del gruppo</a:t>
          </a:r>
        </a:p>
        <a:p>
          <a:pPr algn="l"/>
          <a:r>
            <a:rPr lang="it-IT" sz="1000" b="0" i="0" dirty="0">
              <a:latin typeface="Calibri" panose="020F0502020204030204" pitchFamily="34" charset="0"/>
              <a:cs typeface="Calibri" panose="020F0502020204030204" pitchFamily="34" charset="0"/>
            </a:rPr>
            <a:t>- Previsioni relative al progetto industriale </a:t>
          </a:r>
        </a:p>
        <a:p>
          <a:pPr algn="l"/>
          <a:endParaRPr lang="it-IT" sz="1000" dirty="0">
            <a:latin typeface="Calibri" panose="020F0502020204030204" pitchFamily="34" charset="0"/>
            <a:cs typeface="Calibri" panose="020F0502020204030204" pitchFamily="34" charset="0"/>
          </a:endParaRPr>
        </a:p>
      </dgm:t>
    </dgm:pt>
    <dgm:pt modelId="{CAB3F079-71DD-B84E-975A-1CD81FFE00C3}" type="parTrans" cxnId="{93A9122E-D2F4-A548-8BC2-4BECB57AE5F2}">
      <dgm:prSet/>
      <dgm:spPr/>
      <dgm:t>
        <a:bodyPr/>
        <a:lstStyle/>
        <a:p>
          <a:endParaRPr lang="it-IT"/>
        </a:p>
      </dgm:t>
    </dgm:pt>
    <dgm:pt modelId="{5C594ECF-ECB7-484B-A618-B6CBD9AB0B97}" type="sibTrans" cxnId="{93A9122E-D2F4-A548-8BC2-4BECB57AE5F2}">
      <dgm:prSet/>
      <dgm:spPr/>
      <dgm:t>
        <a:bodyPr/>
        <a:lstStyle/>
        <a:p>
          <a:endParaRPr lang="it-IT"/>
        </a:p>
      </dgm:t>
    </dgm:pt>
    <dgm:pt modelId="{0A70E18F-6F35-9D4C-96F5-8F9D9B600068}">
      <dgm:prSet phldrT="[Testo]" custT="1"/>
      <dgm:spPr/>
      <dgm:t>
        <a:bodyPr/>
        <a:lstStyle/>
        <a:p>
          <a:endParaRPr lang="it-IT" sz="1000" dirty="0">
            <a:latin typeface="Calibri" panose="020F0502020204030204" pitchFamily="34" charset="0"/>
            <a:cs typeface="Calibri" panose="020F0502020204030204" pitchFamily="34" charset="0"/>
          </a:endParaRPr>
        </a:p>
        <a:p>
          <a:r>
            <a:rPr lang="it-IT" sz="1000" b="1" dirty="0">
              <a:latin typeface="Calibri" panose="020F0502020204030204" pitchFamily="34" charset="0"/>
              <a:cs typeface="Calibri" panose="020F0502020204030204" pitchFamily="34" charset="0"/>
            </a:rPr>
            <a:t>Condizioni sospensive</a:t>
          </a:r>
        </a:p>
        <a:p>
          <a:r>
            <a:rPr lang="it-IT" sz="1000" b="0" i="0" dirty="0">
              <a:latin typeface="Calibri" panose="020F0502020204030204" pitchFamily="34" charset="0"/>
              <a:cs typeface="Calibri" panose="020F0502020204030204" pitchFamily="34" charset="0"/>
            </a:rPr>
            <a:t>- ad. es. Accettazione del subentro da parte di clienti strategici</a:t>
          </a:r>
        </a:p>
        <a:p>
          <a:r>
            <a:rPr lang="it-IT" sz="1000" b="0" i="0" dirty="0">
              <a:latin typeface="Calibri" panose="020F0502020204030204" pitchFamily="34" charset="0"/>
              <a:cs typeface="Calibri" panose="020F0502020204030204" pitchFamily="34" charset="0"/>
            </a:rPr>
            <a:t>-  Svolgimento dei licenziamenti necessari</a:t>
          </a:r>
        </a:p>
        <a:p>
          <a:r>
            <a:rPr lang="it-IT" sz="1000" b="0" i="0" dirty="0">
              <a:latin typeface="Calibri" panose="020F0502020204030204" pitchFamily="34" charset="0"/>
              <a:cs typeface="Calibri" panose="020F0502020204030204" pitchFamily="34" charset="0"/>
            </a:rPr>
            <a:t>- Ottenimento finanziamenti</a:t>
          </a:r>
          <a:endParaRPr lang="it-IT" sz="1000" dirty="0">
            <a:latin typeface="Calibri" panose="020F0502020204030204" pitchFamily="34" charset="0"/>
            <a:cs typeface="Calibri" panose="020F0502020204030204" pitchFamily="34" charset="0"/>
          </a:endParaRPr>
        </a:p>
        <a:p>
          <a:endParaRPr lang="it-IT" sz="1100" dirty="0"/>
        </a:p>
        <a:p>
          <a:endParaRPr lang="it-IT" sz="1100" dirty="0"/>
        </a:p>
      </dgm:t>
    </dgm:pt>
    <dgm:pt modelId="{E1EEDCBE-7984-C44B-ACAF-BD2521879004}" type="parTrans" cxnId="{151F5328-F9D8-134B-9E23-D5161D198A29}">
      <dgm:prSet/>
      <dgm:spPr/>
      <dgm:t>
        <a:bodyPr/>
        <a:lstStyle/>
        <a:p>
          <a:endParaRPr lang="it-IT"/>
        </a:p>
      </dgm:t>
    </dgm:pt>
    <dgm:pt modelId="{B33D4958-D1D8-6644-BA54-C7221430F15C}" type="sibTrans" cxnId="{151F5328-F9D8-134B-9E23-D5161D198A29}">
      <dgm:prSet/>
      <dgm:spPr/>
      <dgm:t>
        <a:bodyPr/>
        <a:lstStyle/>
        <a:p>
          <a:endParaRPr lang="it-IT"/>
        </a:p>
      </dgm:t>
    </dgm:pt>
    <dgm:pt modelId="{148FB206-0ED0-FC48-85F8-31A1EFF19129}" type="pres">
      <dgm:prSet presAssocID="{20065DFF-47AA-F340-8A38-C5E4F1A90CCC}" presName="diagram" presStyleCnt="0">
        <dgm:presLayoutVars>
          <dgm:chMax val="1"/>
          <dgm:dir/>
          <dgm:animLvl val="ctr"/>
          <dgm:resizeHandles val="exact"/>
        </dgm:presLayoutVars>
      </dgm:prSet>
      <dgm:spPr/>
      <dgm:t>
        <a:bodyPr/>
        <a:lstStyle/>
        <a:p>
          <a:endParaRPr lang="it-IT"/>
        </a:p>
      </dgm:t>
    </dgm:pt>
    <dgm:pt modelId="{772DE776-7947-BC4F-A87F-76A0B1EA915B}" type="pres">
      <dgm:prSet presAssocID="{20065DFF-47AA-F340-8A38-C5E4F1A90CCC}" presName="matrix" presStyleCnt="0"/>
      <dgm:spPr/>
    </dgm:pt>
    <dgm:pt modelId="{74310316-0586-4349-9F1F-FAD5D61B8863}" type="pres">
      <dgm:prSet presAssocID="{20065DFF-47AA-F340-8A38-C5E4F1A90CCC}" presName="tile1" presStyleLbl="node1" presStyleIdx="0" presStyleCnt="4"/>
      <dgm:spPr/>
      <dgm:t>
        <a:bodyPr/>
        <a:lstStyle/>
        <a:p>
          <a:endParaRPr lang="it-IT"/>
        </a:p>
      </dgm:t>
    </dgm:pt>
    <dgm:pt modelId="{9B3E7444-E501-3641-AAAC-834F4016A53C}" type="pres">
      <dgm:prSet presAssocID="{20065DFF-47AA-F340-8A38-C5E4F1A90CCC}" presName="tile1text" presStyleLbl="node1" presStyleIdx="0" presStyleCnt="4">
        <dgm:presLayoutVars>
          <dgm:chMax val="0"/>
          <dgm:chPref val="0"/>
          <dgm:bulletEnabled val="1"/>
        </dgm:presLayoutVars>
      </dgm:prSet>
      <dgm:spPr/>
      <dgm:t>
        <a:bodyPr/>
        <a:lstStyle/>
        <a:p>
          <a:endParaRPr lang="it-IT"/>
        </a:p>
      </dgm:t>
    </dgm:pt>
    <dgm:pt modelId="{C5DFFBD3-2C9C-9A40-8558-591D3A945E3B}" type="pres">
      <dgm:prSet presAssocID="{20065DFF-47AA-F340-8A38-C5E4F1A90CCC}" presName="tile2" presStyleLbl="node1" presStyleIdx="1" presStyleCnt="4"/>
      <dgm:spPr/>
      <dgm:t>
        <a:bodyPr/>
        <a:lstStyle/>
        <a:p>
          <a:endParaRPr lang="it-IT"/>
        </a:p>
      </dgm:t>
    </dgm:pt>
    <dgm:pt modelId="{B381FBFA-3AFF-2E48-A2CF-20F4BD127BE6}" type="pres">
      <dgm:prSet presAssocID="{20065DFF-47AA-F340-8A38-C5E4F1A90CCC}" presName="tile2text" presStyleLbl="node1" presStyleIdx="1" presStyleCnt="4">
        <dgm:presLayoutVars>
          <dgm:chMax val="0"/>
          <dgm:chPref val="0"/>
          <dgm:bulletEnabled val="1"/>
        </dgm:presLayoutVars>
      </dgm:prSet>
      <dgm:spPr/>
      <dgm:t>
        <a:bodyPr/>
        <a:lstStyle/>
        <a:p>
          <a:endParaRPr lang="it-IT"/>
        </a:p>
      </dgm:t>
    </dgm:pt>
    <dgm:pt modelId="{66CBCAE8-03BE-4A40-B5C9-35FE81A29061}" type="pres">
      <dgm:prSet presAssocID="{20065DFF-47AA-F340-8A38-C5E4F1A90CCC}" presName="tile3" presStyleLbl="node1" presStyleIdx="2" presStyleCnt="4"/>
      <dgm:spPr/>
      <dgm:t>
        <a:bodyPr/>
        <a:lstStyle/>
        <a:p>
          <a:endParaRPr lang="it-IT"/>
        </a:p>
      </dgm:t>
    </dgm:pt>
    <dgm:pt modelId="{2287D0C5-09AE-FB48-89B7-69568891A566}" type="pres">
      <dgm:prSet presAssocID="{20065DFF-47AA-F340-8A38-C5E4F1A90CCC}" presName="tile3text" presStyleLbl="node1" presStyleIdx="2" presStyleCnt="4">
        <dgm:presLayoutVars>
          <dgm:chMax val="0"/>
          <dgm:chPref val="0"/>
          <dgm:bulletEnabled val="1"/>
        </dgm:presLayoutVars>
      </dgm:prSet>
      <dgm:spPr/>
      <dgm:t>
        <a:bodyPr/>
        <a:lstStyle/>
        <a:p>
          <a:endParaRPr lang="it-IT"/>
        </a:p>
      </dgm:t>
    </dgm:pt>
    <dgm:pt modelId="{C722D9B9-644E-B146-B886-07D2FBF24AD6}" type="pres">
      <dgm:prSet presAssocID="{20065DFF-47AA-F340-8A38-C5E4F1A90CCC}" presName="tile4" presStyleLbl="node1" presStyleIdx="3" presStyleCnt="4"/>
      <dgm:spPr/>
      <dgm:t>
        <a:bodyPr/>
        <a:lstStyle/>
        <a:p>
          <a:endParaRPr lang="it-IT"/>
        </a:p>
      </dgm:t>
    </dgm:pt>
    <dgm:pt modelId="{6624AA90-355F-2746-8D67-19B6B7EB5B2B}" type="pres">
      <dgm:prSet presAssocID="{20065DFF-47AA-F340-8A38-C5E4F1A90CCC}" presName="tile4text" presStyleLbl="node1" presStyleIdx="3" presStyleCnt="4">
        <dgm:presLayoutVars>
          <dgm:chMax val="0"/>
          <dgm:chPref val="0"/>
          <dgm:bulletEnabled val="1"/>
        </dgm:presLayoutVars>
      </dgm:prSet>
      <dgm:spPr/>
      <dgm:t>
        <a:bodyPr/>
        <a:lstStyle/>
        <a:p>
          <a:endParaRPr lang="it-IT"/>
        </a:p>
      </dgm:t>
    </dgm:pt>
    <dgm:pt modelId="{7905D425-42D1-FA4C-883C-77681C6980CC}" type="pres">
      <dgm:prSet presAssocID="{20065DFF-47AA-F340-8A38-C5E4F1A90CCC}" presName="centerTile" presStyleLbl="fgShp" presStyleIdx="0" presStyleCnt="1" custScaleX="85235" custScaleY="73399">
        <dgm:presLayoutVars>
          <dgm:chMax val="0"/>
          <dgm:chPref val="0"/>
        </dgm:presLayoutVars>
      </dgm:prSet>
      <dgm:spPr/>
      <dgm:t>
        <a:bodyPr/>
        <a:lstStyle/>
        <a:p>
          <a:endParaRPr lang="it-IT"/>
        </a:p>
      </dgm:t>
    </dgm:pt>
  </dgm:ptLst>
  <dgm:cxnLst>
    <dgm:cxn modelId="{A3520020-C4A8-CA49-AA18-392100E25DAC}" type="presOf" srcId="{A201456A-C4DA-F343-8B71-97F680C8A9B8}" destId="{74310316-0586-4349-9F1F-FAD5D61B8863}" srcOrd="0" destOrd="0" presId="urn:microsoft.com/office/officeart/2005/8/layout/matrix1"/>
    <dgm:cxn modelId="{151F5328-F9D8-134B-9E23-D5161D198A29}" srcId="{FBC87AC5-C216-A94C-B296-C54B29CA7026}" destId="{0A70E18F-6F35-9D4C-96F5-8F9D9B600068}" srcOrd="3" destOrd="0" parTransId="{E1EEDCBE-7984-C44B-ACAF-BD2521879004}" sibTransId="{B33D4958-D1D8-6644-BA54-C7221430F15C}"/>
    <dgm:cxn modelId="{4C48E8E4-CA6B-D346-8C6A-36CA6B182149}" type="presOf" srcId="{249AF81F-71CB-8D44-BC4F-0DCB27BD8344}" destId="{2287D0C5-09AE-FB48-89B7-69568891A566}" srcOrd="1" destOrd="0" presId="urn:microsoft.com/office/officeart/2005/8/layout/matrix1"/>
    <dgm:cxn modelId="{23D15534-1FDD-7341-B98A-A77F41D74788}" type="presOf" srcId="{20065DFF-47AA-F340-8A38-C5E4F1A90CCC}" destId="{148FB206-0ED0-FC48-85F8-31A1EFF19129}" srcOrd="0" destOrd="0" presId="urn:microsoft.com/office/officeart/2005/8/layout/matrix1"/>
    <dgm:cxn modelId="{3196CD27-40B8-0C45-9459-5D929E240F48}" type="presOf" srcId="{0A70E18F-6F35-9D4C-96F5-8F9D9B600068}" destId="{C722D9B9-644E-B146-B886-07D2FBF24AD6}" srcOrd="0" destOrd="0" presId="urn:microsoft.com/office/officeart/2005/8/layout/matrix1"/>
    <dgm:cxn modelId="{487C6C09-4D4B-204F-9669-917CA5FC3F72}" type="presOf" srcId="{FBC87AC5-C216-A94C-B296-C54B29CA7026}" destId="{7905D425-42D1-FA4C-883C-77681C6980CC}" srcOrd="0" destOrd="0" presId="urn:microsoft.com/office/officeart/2005/8/layout/matrix1"/>
    <dgm:cxn modelId="{9CF8EC93-3FDB-B74E-A77D-50D2C9134B65}" type="presOf" srcId="{0A70E18F-6F35-9D4C-96F5-8F9D9B600068}" destId="{6624AA90-355F-2746-8D67-19B6B7EB5B2B}" srcOrd="1" destOrd="0" presId="urn:microsoft.com/office/officeart/2005/8/layout/matrix1"/>
    <dgm:cxn modelId="{BE393F42-907D-B64B-B67F-E8D0BE85C3A9}" srcId="{FBC87AC5-C216-A94C-B296-C54B29CA7026}" destId="{A201456A-C4DA-F343-8B71-97F680C8A9B8}" srcOrd="0" destOrd="0" parTransId="{2B9EBD45-0FEA-3A4A-A705-E03997B51D54}" sibTransId="{1C552430-DDCF-874D-841F-7C895F793949}"/>
    <dgm:cxn modelId="{98C809F4-1CEA-B542-A3DF-A4E221602CC8}" type="presOf" srcId="{249AF81F-71CB-8D44-BC4F-0DCB27BD8344}" destId="{66CBCAE8-03BE-4A40-B5C9-35FE81A29061}" srcOrd="0" destOrd="0" presId="urn:microsoft.com/office/officeart/2005/8/layout/matrix1"/>
    <dgm:cxn modelId="{93A9122E-D2F4-A548-8BC2-4BECB57AE5F2}" srcId="{FBC87AC5-C216-A94C-B296-C54B29CA7026}" destId="{249AF81F-71CB-8D44-BC4F-0DCB27BD8344}" srcOrd="2" destOrd="0" parTransId="{CAB3F079-71DD-B84E-975A-1CD81FFE00C3}" sibTransId="{5C594ECF-ECB7-484B-A618-B6CBD9AB0B97}"/>
    <dgm:cxn modelId="{1377527D-9AD1-5F48-B2A4-EB3F3EC9EAA2}" type="presOf" srcId="{44B4969E-8E1D-FB45-B83F-F9C8E15D4E38}" destId="{C5DFFBD3-2C9C-9A40-8558-591D3A945E3B}" srcOrd="0" destOrd="0" presId="urn:microsoft.com/office/officeart/2005/8/layout/matrix1"/>
    <dgm:cxn modelId="{47452990-85D0-224B-9062-A5A4F0396B1B}" srcId="{20065DFF-47AA-F340-8A38-C5E4F1A90CCC}" destId="{FBC87AC5-C216-A94C-B296-C54B29CA7026}" srcOrd="0" destOrd="0" parTransId="{3A34E50C-0637-C34C-93DE-D4CB0F9E5258}" sibTransId="{49D57AEF-61F8-1245-BCBD-946A27552112}"/>
    <dgm:cxn modelId="{FD337923-685F-F646-9914-59C1E727E98D}" type="presOf" srcId="{A201456A-C4DA-F343-8B71-97F680C8A9B8}" destId="{9B3E7444-E501-3641-AAAC-834F4016A53C}" srcOrd="1" destOrd="0" presId="urn:microsoft.com/office/officeart/2005/8/layout/matrix1"/>
    <dgm:cxn modelId="{5BFE751B-3BE8-EA41-A5C4-C44B31BC3947}" srcId="{FBC87AC5-C216-A94C-B296-C54B29CA7026}" destId="{44B4969E-8E1D-FB45-B83F-F9C8E15D4E38}" srcOrd="1" destOrd="0" parTransId="{8D75DDBB-3828-DF43-AB94-0AF01DABB3C1}" sibTransId="{415A8422-42AF-0643-8B24-16BE35204626}"/>
    <dgm:cxn modelId="{E1248F2F-5463-8E43-8C22-CEC0AAA46ED0}" type="presOf" srcId="{44B4969E-8E1D-FB45-B83F-F9C8E15D4E38}" destId="{B381FBFA-3AFF-2E48-A2CF-20F4BD127BE6}" srcOrd="1" destOrd="0" presId="urn:microsoft.com/office/officeart/2005/8/layout/matrix1"/>
    <dgm:cxn modelId="{5FFFA8BA-D876-FA41-8386-00ED8A4DA670}" type="presParOf" srcId="{148FB206-0ED0-FC48-85F8-31A1EFF19129}" destId="{772DE776-7947-BC4F-A87F-76A0B1EA915B}" srcOrd="0" destOrd="0" presId="urn:microsoft.com/office/officeart/2005/8/layout/matrix1"/>
    <dgm:cxn modelId="{B926A73E-3858-254F-A0B1-4D2FA98039AC}" type="presParOf" srcId="{772DE776-7947-BC4F-A87F-76A0B1EA915B}" destId="{74310316-0586-4349-9F1F-FAD5D61B8863}" srcOrd="0" destOrd="0" presId="urn:microsoft.com/office/officeart/2005/8/layout/matrix1"/>
    <dgm:cxn modelId="{9BD55909-69F0-C04B-A31F-2360BD0B4E83}" type="presParOf" srcId="{772DE776-7947-BC4F-A87F-76A0B1EA915B}" destId="{9B3E7444-E501-3641-AAAC-834F4016A53C}" srcOrd="1" destOrd="0" presId="urn:microsoft.com/office/officeart/2005/8/layout/matrix1"/>
    <dgm:cxn modelId="{25C23BF0-FBEA-9B4D-B077-703E767ED8DC}" type="presParOf" srcId="{772DE776-7947-BC4F-A87F-76A0B1EA915B}" destId="{C5DFFBD3-2C9C-9A40-8558-591D3A945E3B}" srcOrd="2" destOrd="0" presId="urn:microsoft.com/office/officeart/2005/8/layout/matrix1"/>
    <dgm:cxn modelId="{8FEBC8CE-4487-3647-80FD-79E82FF04BB3}" type="presParOf" srcId="{772DE776-7947-BC4F-A87F-76A0B1EA915B}" destId="{B381FBFA-3AFF-2E48-A2CF-20F4BD127BE6}" srcOrd="3" destOrd="0" presId="urn:microsoft.com/office/officeart/2005/8/layout/matrix1"/>
    <dgm:cxn modelId="{C2679460-6624-6B4B-9357-CDABCB0B7F50}" type="presParOf" srcId="{772DE776-7947-BC4F-A87F-76A0B1EA915B}" destId="{66CBCAE8-03BE-4A40-B5C9-35FE81A29061}" srcOrd="4" destOrd="0" presId="urn:microsoft.com/office/officeart/2005/8/layout/matrix1"/>
    <dgm:cxn modelId="{F25FB991-891A-694A-BA9C-4D144253B8A1}" type="presParOf" srcId="{772DE776-7947-BC4F-A87F-76A0B1EA915B}" destId="{2287D0C5-09AE-FB48-89B7-69568891A566}" srcOrd="5" destOrd="0" presId="urn:microsoft.com/office/officeart/2005/8/layout/matrix1"/>
    <dgm:cxn modelId="{00A57AB2-F6A7-1A4D-95C3-C3A9A2B4B762}" type="presParOf" srcId="{772DE776-7947-BC4F-A87F-76A0B1EA915B}" destId="{C722D9B9-644E-B146-B886-07D2FBF24AD6}" srcOrd="6" destOrd="0" presId="urn:microsoft.com/office/officeart/2005/8/layout/matrix1"/>
    <dgm:cxn modelId="{A4106268-879F-444A-87B6-4C3C5CDCCD2E}" type="presParOf" srcId="{772DE776-7947-BC4F-A87F-76A0B1EA915B}" destId="{6624AA90-355F-2746-8D67-19B6B7EB5B2B}" srcOrd="7" destOrd="0" presId="urn:microsoft.com/office/officeart/2005/8/layout/matrix1"/>
    <dgm:cxn modelId="{4EA9464C-E3F8-4948-9CAC-61372707605B}" type="presParOf" srcId="{148FB206-0ED0-FC48-85F8-31A1EFF19129}" destId="{7905D425-42D1-FA4C-883C-77681C6980CC}" srcOrd="1" destOrd="0" presId="urn:microsoft.com/office/officeart/2005/8/layout/matrix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91A022D-3A5E-CC46-9E88-C94441D75C6A}" type="doc">
      <dgm:prSet loTypeId="urn:microsoft.com/office/officeart/2005/8/layout/hierarchy2" loCatId="hierarchy" qsTypeId="urn:microsoft.com/office/officeart/2005/8/quickstyle/simple4" qsCatId="simple" csTypeId="urn:microsoft.com/office/officeart/2005/8/colors/accent1_2" csCatId="accent1" phldr="1"/>
      <dgm:spPr/>
      <dgm:t>
        <a:bodyPr/>
        <a:lstStyle/>
        <a:p>
          <a:endParaRPr lang="it-IT"/>
        </a:p>
      </dgm:t>
    </dgm:pt>
    <dgm:pt modelId="{06E7C58E-8B25-614F-A17B-B94439E86F74}">
      <dgm:prSet phldrT="[Testo]" custT="1"/>
      <dgm:spPr>
        <a:gradFill flip="none" rotWithShape="1">
          <a:gsLst>
            <a:gs pos="0">
              <a:srgbClr val="00B050"/>
            </a:gs>
            <a:gs pos="38000">
              <a:schemeClr val="bg1"/>
            </a:gs>
            <a:gs pos="69000">
              <a:schemeClr val="bg1"/>
            </a:gs>
            <a:gs pos="100000">
              <a:schemeClr val="accent5">
                <a:lumMod val="60000"/>
                <a:lumOff val="40000"/>
              </a:schemeClr>
            </a:gs>
            <a:gs pos="100000">
              <a:schemeClr val="accent1">
                <a:lumMod val="60000"/>
                <a:lumOff val="40000"/>
              </a:schemeClr>
            </a:gs>
          </a:gsLst>
          <a:lin ang="16200000" scaled="1"/>
          <a:tileRect/>
        </a:gradFill>
        <a:ln>
          <a:solidFill>
            <a:schemeClr val="tx1"/>
          </a:solidFill>
        </a:ln>
        <a:effectLst/>
      </dgm:spPr>
      <dgm:t>
        <a:bodyPr/>
        <a:lstStyle/>
        <a:p>
          <a:r>
            <a:rPr lang="it-IT" sz="1000" b="0" dirty="0">
              <a:solidFill>
                <a:schemeClr val="tx1"/>
              </a:solidFill>
              <a:latin typeface="Book Antiqua" panose="02040602050305030304" pitchFamily="18" charset="0"/>
              <a:cs typeface="Arial"/>
            </a:rPr>
            <a:t>Società italiana</a:t>
          </a:r>
        </a:p>
      </dgm:t>
    </dgm:pt>
    <dgm:pt modelId="{D7E55B81-07F0-D843-AEFD-E2D1B76AD7F0}" type="parTrans" cxnId="{2048D35A-62D1-6C48-B0A0-9C4CFAAD7988}">
      <dgm:prSet/>
      <dgm:spPr/>
      <dgm:t>
        <a:bodyPr/>
        <a:lstStyle/>
        <a:p>
          <a:endParaRPr lang="it-IT"/>
        </a:p>
      </dgm:t>
    </dgm:pt>
    <dgm:pt modelId="{3AACA5F1-849C-314C-8DA2-0F140B1107BE}" type="sibTrans" cxnId="{2048D35A-62D1-6C48-B0A0-9C4CFAAD7988}">
      <dgm:prSet/>
      <dgm:spPr/>
      <dgm:t>
        <a:bodyPr/>
        <a:lstStyle/>
        <a:p>
          <a:endParaRPr lang="it-IT"/>
        </a:p>
      </dgm:t>
    </dgm:pt>
    <dgm:pt modelId="{F61F4DCE-24D9-784F-8043-9FB1F21314E0}">
      <dgm:prSet phldrT="[Testo]" custT="1"/>
      <dgm:spPr>
        <a:gradFill rotWithShape="0">
          <a:gsLst>
            <a:gs pos="0">
              <a:srgbClr val="0070C0"/>
            </a:gs>
            <a:gs pos="37000">
              <a:schemeClr val="bg1"/>
            </a:gs>
            <a:gs pos="67000">
              <a:schemeClr val="bg1"/>
            </a:gs>
            <a:gs pos="100000">
              <a:schemeClr val="accent5">
                <a:lumMod val="60000"/>
                <a:lumOff val="40000"/>
              </a:schemeClr>
            </a:gs>
            <a:gs pos="100000">
              <a:schemeClr val="accent1">
                <a:lumMod val="60000"/>
                <a:lumOff val="40000"/>
              </a:schemeClr>
            </a:gs>
          </a:gsLst>
          <a:lin ang="16200000" scaled="1"/>
        </a:gradFill>
        <a:ln>
          <a:solidFill>
            <a:schemeClr val="tx1"/>
          </a:solidFill>
        </a:ln>
        <a:effectLst/>
      </dgm:spPr>
      <dgm:t>
        <a:bodyPr/>
        <a:lstStyle/>
        <a:p>
          <a:r>
            <a:rPr lang="it-IT" sz="1000" b="0" dirty="0">
              <a:solidFill>
                <a:schemeClr val="tx1"/>
              </a:solidFill>
              <a:latin typeface="Calibri" panose="020F0502020204030204" pitchFamily="34" charset="0"/>
              <a:cs typeface="Calibri" panose="020F0502020204030204" pitchFamily="34" charset="0"/>
            </a:rPr>
            <a:t>Dipendente della casa madre assunto direttamente in Francia (commerciale)</a:t>
          </a:r>
        </a:p>
      </dgm:t>
    </dgm:pt>
    <dgm:pt modelId="{85981CD4-6438-B548-B0E0-27AD0E560F3B}" type="parTrans" cxnId="{5DF3CD54-FC0E-8146-AFFE-761A37B5D8EC}">
      <dgm:prSet custT="1"/>
      <dgm:spPr>
        <a:ln w="19050">
          <a:solidFill>
            <a:schemeClr val="tx1"/>
          </a:solidFill>
        </a:ln>
      </dgm:spPr>
      <dgm:t>
        <a:bodyPr/>
        <a:lstStyle/>
        <a:p>
          <a:r>
            <a:rPr lang="it-IT" sz="1000" b="0" dirty="0">
              <a:solidFill>
                <a:schemeClr val="tx1"/>
              </a:solidFill>
              <a:latin typeface="Calibri" panose="020F0502020204030204" pitchFamily="34" charset="0"/>
              <a:cs typeface="Calibri" panose="020F0502020204030204" pitchFamily="34" charset="0"/>
            </a:rPr>
            <a:t>Assunzione diretta</a:t>
          </a:r>
        </a:p>
      </dgm:t>
    </dgm:pt>
    <dgm:pt modelId="{9CFB5352-2B09-5C47-B5F5-918086E2FA87}" type="sibTrans" cxnId="{5DF3CD54-FC0E-8146-AFFE-761A37B5D8EC}">
      <dgm:prSet/>
      <dgm:spPr/>
      <dgm:t>
        <a:bodyPr/>
        <a:lstStyle/>
        <a:p>
          <a:endParaRPr lang="it-IT"/>
        </a:p>
      </dgm:t>
    </dgm:pt>
    <dgm:pt modelId="{F074ED6B-C514-8449-88ED-365E07DA07E3}" type="pres">
      <dgm:prSet presAssocID="{B91A022D-3A5E-CC46-9E88-C94441D75C6A}" presName="diagram" presStyleCnt="0">
        <dgm:presLayoutVars>
          <dgm:chPref val="1"/>
          <dgm:dir/>
          <dgm:animOne val="branch"/>
          <dgm:animLvl val="lvl"/>
          <dgm:resizeHandles val="exact"/>
        </dgm:presLayoutVars>
      </dgm:prSet>
      <dgm:spPr/>
      <dgm:t>
        <a:bodyPr/>
        <a:lstStyle/>
        <a:p>
          <a:endParaRPr lang="it-IT"/>
        </a:p>
      </dgm:t>
    </dgm:pt>
    <dgm:pt modelId="{CF783412-AB5E-7041-A18D-559DA50E280A}" type="pres">
      <dgm:prSet presAssocID="{06E7C58E-8B25-614F-A17B-B94439E86F74}" presName="root1" presStyleCnt="0"/>
      <dgm:spPr/>
    </dgm:pt>
    <dgm:pt modelId="{FE830D9B-89E3-7F46-A6CC-61D507C47D5E}" type="pres">
      <dgm:prSet presAssocID="{06E7C58E-8B25-614F-A17B-B94439E86F74}" presName="LevelOneTextNode" presStyleLbl="node0" presStyleIdx="0" presStyleCnt="1" custScaleX="67175" custScaleY="55286" custLinFactNeighborX="-332" custLinFactNeighborY="-75560">
        <dgm:presLayoutVars>
          <dgm:chPref val="3"/>
        </dgm:presLayoutVars>
      </dgm:prSet>
      <dgm:spPr/>
      <dgm:t>
        <a:bodyPr/>
        <a:lstStyle/>
        <a:p>
          <a:endParaRPr lang="it-IT"/>
        </a:p>
      </dgm:t>
    </dgm:pt>
    <dgm:pt modelId="{369C5003-6F4F-F34A-AAD9-F893250EAE04}" type="pres">
      <dgm:prSet presAssocID="{06E7C58E-8B25-614F-A17B-B94439E86F74}" presName="level2hierChild" presStyleCnt="0"/>
      <dgm:spPr/>
    </dgm:pt>
    <dgm:pt modelId="{84DA621B-C7F6-AF41-8B4D-A5C4B3A71C3B}" type="pres">
      <dgm:prSet presAssocID="{85981CD4-6438-B548-B0E0-27AD0E560F3B}" presName="conn2-1" presStyleLbl="parChTrans1D2" presStyleIdx="0" presStyleCnt="1"/>
      <dgm:spPr/>
      <dgm:t>
        <a:bodyPr/>
        <a:lstStyle/>
        <a:p>
          <a:endParaRPr lang="it-IT"/>
        </a:p>
      </dgm:t>
    </dgm:pt>
    <dgm:pt modelId="{7EF0A1B1-F01C-624A-9BE8-9A683EACFE8D}" type="pres">
      <dgm:prSet presAssocID="{85981CD4-6438-B548-B0E0-27AD0E560F3B}" presName="connTx" presStyleLbl="parChTrans1D2" presStyleIdx="0" presStyleCnt="1"/>
      <dgm:spPr/>
      <dgm:t>
        <a:bodyPr/>
        <a:lstStyle/>
        <a:p>
          <a:endParaRPr lang="it-IT"/>
        </a:p>
      </dgm:t>
    </dgm:pt>
    <dgm:pt modelId="{F8659974-7C84-ED48-990C-BEBE9AB6BC28}" type="pres">
      <dgm:prSet presAssocID="{F61F4DCE-24D9-784F-8043-9FB1F21314E0}" presName="root2" presStyleCnt="0"/>
      <dgm:spPr/>
    </dgm:pt>
    <dgm:pt modelId="{4FFAAD7B-BC52-974C-94C5-C88790F2F7DC}" type="pres">
      <dgm:prSet presAssocID="{F61F4DCE-24D9-784F-8043-9FB1F21314E0}" presName="LevelTwoTextNode" presStyleLbl="node2" presStyleIdx="0" presStyleCnt="1" custScaleX="41380" custScaleY="56689" custLinFactNeighborX="315" custLinFactNeighborY="-52988">
        <dgm:presLayoutVars>
          <dgm:chPref val="3"/>
        </dgm:presLayoutVars>
      </dgm:prSet>
      <dgm:spPr/>
      <dgm:t>
        <a:bodyPr/>
        <a:lstStyle/>
        <a:p>
          <a:endParaRPr lang="it-IT"/>
        </a:p>
      </dgm:t>
    </dgm:pt>
    <dgm:pt modelId="{BADF32FA-304E-AC46-91B9-943366122BDB}" type="pres">
      <dgm:prSet presAssocID="{F61F4DCE-24D9-784F-8043-9FB1F21314E0}" presName="level3hierChild" presStyleCnt="0"/>
      <dgm:spPr/>
    </dgm:pt>
  </dgm:ptLst>
  <dgm:cxnLst>
    <dgm:cxn modelId="{2048D35A-62D1-6C48-B0A0-9C4CFAAD7988}" srcId="{B91A022D-3A5E-CC46-9E88-C94441D75C6A}" destId="{06E7C58E-8B25-614F-A17B-B94439E86F74}" srcOrd="0" destOrd="0" parTransId="{D7E55B81-07F0-D843-AEFD-E2D1B76AD7F0}" sibTransId="{3AACA5F1-849C-314C-8DA2-0F140B1107BE}"/>
    <dgm:cxn modelId="{66FA0AE6-F39A-4D42-B6F0-CCBED6C29E7C}" type="presOf" srcId="{B91A022D-3A5E-CC46-9E88-C94441D75C6A}" destId="{F074ED6B-C514-8449-88ED-365E07DA07E3}" srcOrd="0" destOrd="0" presId="urn:microsoft.com/office/officeart/2005/8/layout/hierarchy2"/>
    <dgm:cxn modelId="{5117FED4-1E05-094A-8C2C-E7D408399768}" type="presOf" srcId="{85981CD4-6438-B548-B0E0-27AD0E560F3B}" destId="{7EF0A1B1-F01C-624A-9BE8-9A683EACFE8D}" srcOrd="1" destOrd="0" presId="urn:microsoft.com/office/officeart/2005/8/layout/hierarchy2"/>
    <dgm:cxn modelId="{017DE315-C9CF-9246-BACC-BA24756C1BD0}" type="presOf" srcId="{F61F4DCE-24D9-784F-8043-9FB1F21314E0}" destId="{4FFAAD7B-BC52-974C-94C5-C88790F2F7DC}" srcOrd="0" destOrd="0" presId="urn:microsoft.com/office/officeart/2005/8/layout/hierarchy2"/>
    <dgm:cxn modelId="{D1A74C3C-C4F1-A241-9496-3528DC9A1016}" type="presOf" srcId="{85981CD4-6438-B548-B0E0-27AD0E560F3B}" destId="{84DA621B-C7F6-AF41-8B4D-A5C4B3A71C3B}" srcOrd="0" destOrd="0" presId="urn:microsoft.com/office/officeart/2005/8/layout/hierarchy2"/>
    <dgm:cxn modelId="{0E42DB33-0AC1-A045-9AC8-AEBB8BC1CC04}" type="presOf" srcId="{06E7C58E-8B25-614F-A17B-B94439E86F74}" destId="{FE830D9B-89E3-7F46-A6CC-61D507C47D5E}" srcOrd="0" destOrd="0" presId="urn:microsoft.com/office/officeart/2005/8/layout/hierarchy2"/>
    <dgm:cxn modelId="{5DF3CD54-FC0E-8146-AFFE-761A37B5D8EC}" srcId="{06E7C58E-8B25-614F-A17B-B94439E86F74}" destId="{F61F4DCE-24D9-784F-8043-9FB1F21314E0}" srcOrd="0" destOrd="0" parTransId="{85981CD4-6438-B548-B0E0-27AD0E560F3B}" sibTransId="{9CFB5352-2B09-5C47-B5F5-918086E2FA87}"/>
    <dgm:cxn modelId="{415677BF-6CB9-6A45-B621-CD97AC17A3AA}" type="presParOf" srcId="{F074ED6B-C514-8449-88ED-365E07DA07E3}" destId="{CF783412-AB5E-7041-A18D-559DA50E280A}" srcOrd="0" destOrd="0" presId="urn:microsoft.com/office/officeart/2005/8/layout/hierarchy2"/>
    <dgm:cxn modelId="{FE30C01F-14ED-6446-B340-79C86FECC369}" type="presParOf" srcId="{CF783412-AB5E-7041-A18D-559DA50E280A}" destId="{FE830D9B-89E3-7F46-A6CC-61D507C47D5E}" srcOrd="0" destOrd="0" presId="urn:microsoft.com/office/officeart/2005/8/layout/hierarchy2"/>
    <dgm:cxn modelId="{C1D83644-71BF-4645-B68A-DCEF85954EF0}" type="presParOf" srcId="{CF783412-AB5E-7041-A18D-559DA50E280A}" destId="{369C5003-6F4F-F34A-AAD9-F893250EAE04}" srcOrd="1" destOrd="0" presId="urn:microsoft.com/office/officeart/2005/8/layout/hierarchy2"/>
    <dgm:cxn modelId="{F121B0F2-2A21-6C42-BBBD-7B8FF1F68FDA}" type="presParOf" srcId="{369C5003-6F4F-F34A-AAD9-F893250EAE04}" destId="{84DA621B-C7F6-AF41-8B4D-A5C4B3A71C3B}" srcOrd="0" destOrd="0" presId="urn:microsoft.com/office/officeart/2005/8/layout/hierarchy2"/>
    <dgm:cxn modelId="{364523E6-5136-574E-805A-DFDD6FF4BC6B}" type="presParOf" srcId="{84DA621B-C7F6-AF41-8B4D-A5C4B3A71C3B}" destId="{7EF0A1B1-F01C-624A-9BE8-9A683EACFE8D}" srcOrd="0" destOrd="0" presId="urn:microsoft.com/office/officeart/2005/8/layout/hierarchy2"/>
    <dgm:cxn modelId="{DD0B95F1-C46E-4342-8D4C-CFC5CE6CC0E8}" type="presParOf" srcId="{369C5003-6F4F-F34A-AAD9-F893250EAE04}" destId="{F8659974-7C84-ED48-990C-BEBE9AB6BC28}" srcOrd="1" destOrd="0" presId="urn:microsoft.com/office/officeart/2005/8/layout/hierarchy2"/>
    <dgm:cxn modelId="{A54BB773-49BA-4B42-9DF8-89FE842FFB1E}" type="presParOf" srcId="{F8659974-7C84-ED48-990C-BEBE9AB6BC28}" destId="{4FFAAD7B-BC52-974C-94C5-C88790F2F7DC}" srcOrd="0" destOrd="0" presId="urn:microsoft.com/office/officeart/2005/8/layout/hierarchy2"/>
    <dgm:cxn modelId="{CA3C7F08-008B-0446-B081-CBB5EF108FF2}" type="presParOf" srcId="{F8659974-7C84-ED48-990C-BEBE9AB6BC28}" destId="{BADF32FA-304E-AC46-91B9-943366122BDB}" srcOrd="1" destOrd="0" presId="urn:microsoft.com/office/officeart/2005/8/layout/hierarchy2"/>
  </dgm:cxnLst>
  <dgm:bg>
    <a:noFill/>
    <a:effectLst>
      <a:outerShdw blurRad="260350" dist="571500" dir="2700000" algn="tl" rotWithShape="0">
        <a:srgbClr val="000000">
          <a:alpha val="43000"/>
        </a:srgbClr>
      </a:outerShdw>
    </a:effect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2C87CF94-B1C1-0747-9395-E78D72539F52}">
      <dgm:prSet phldrT="[Testo]" custT="1"/>
      <dgm:spPr>
        <a:solidFill>
          <a:schemeClr val="tx2">
            <a:lumMod val="20000"/>
            <a:lumOff val="80000"/>
          </a:schemeClr>
        </a:solidFill>
      </dgm:spPr>
      <dgm:t>
        <a:bodyPr/>
        <a:lstStyle/>
        <a:p>
          <a:endParaRPr lang="it-IT" sz="1000" dirty="0">
            <a:solidFill>
              <a:schemeClr val="tx1"/>
            </a:solidFill>
            <a:latin typeface="Calibri" panose="020F0502020204030204" pitchFamily="34" charset="0"/>
            <a:cs typeface="Calibri" panose="020F0502020204030204" pitchFamily="34" charset="0"/>
          </a:endParaRPr>
        </a:p>
        <a:p>
          <a:endParaRPr lang="it-IT" sz="1000" dirty="0">
            <a:solidFill>
              <a:schemeClr val="tx1"/>
            </a:solidFill>
            <a:latin typeface="Calibri" panose="020F0502020204030204" pitchFamily="34" charset="0"/>
            <a:cs typeface="Calibri" panose="020F0502020204030204" pitchFamily="34" charset="0"/>
          </a:endParaRPr>
        </a:p>
        <a:p>
          <a:r>
            <a:rPr lang="it-IT" sz="1400" b="1" dirty="0">
              <a:solidFill>
                <a:schemeClr val="tx1"/>
              </a:solidFill>
              <a:latin typeface="Calibri" panose="020F0502020204030204" pitchFamily="34" charset="0"/>
              <a:cs typeface="Calibri" panose="020F0502020204030204" pitchFamily="34" charset="0"/>
            </a:rPr>
            <a:t>Vendita</a:t>
          </a:r>
        </a:p>
        <a:p>
          <a:r>
            <a:rPr lang="it-IT" sz="1400" b="1" dirty="0">
              <a:solidFill>
                <a:schemeClr val="tx1"/>
              </a:solidFill>
              <a:latin typeface="Calibri" panose="020F0502020204030204" pitchFamily="34" charset="0"/>
              <a:cs typeface="Calibri" panose="020F0502020204030204" pitchFamily="34" charset="0"/>
            </a:rPr>
            <a:t>Agenzia</a:t>
          </a:r>
        </a:p>
        <a:p>
          <a:r>
            <a:rPr lang="it-IT" sz="1400" b="1" dirty="0">
              <a:solidFill>
                <a:schemeClr val="tx1"/>
              </a:solidFill>
              <a:latin typeface="Calibri" panose="020F0502020204030204" pitchFamily="34" charset="0"/>
              <a:cs typeface="Calibri" panose="020F0502020204030204" pitchFamily="34" charset="0"/>
            </a:rPr>
            <a:t>Distribuzione</a:t>
          </a:r>
        </a:p>
        <a:p>
          <a:r>
            <a:rPr lang="it-IT" sz="1400" b="1" dirty="0">
              <a:solidFill>
                <a:schemeClr val="tx1"/>
              </a:solidFill>
              <a:latin typeface="Calibri" panose="020F0502020204030204" pitchFamily="34" charset="0"/>
              <a:cs typeface="Calibri" panose="020F0502020204030204" pitchFamily="34" charset="0"/>
            </a:rPr>
            <a:t>Appalti</a:t>
          </a:r>
        </a:p>
      </dgm:t>
    </dgm:pt>
    <dgm:pt modelId="{F0EA58C1-52E9-F047-B4C5-5D33F6190F5E}" type="parTrans" cxnId="{E738EEAF-7B44-A741-8B5F-18FB92F8A0D2}">
      <dgm:prSet/>
      <dgm:spPr/>
      <dgm:t>
        <a:bodyPr/>
        <a:lstStyle/>
        <a:p>
          <a:endParaRPr lang="it-IT"/>
        </a:p>
      </dgm:t>
    </dgm:pt>
    <dgm:pt modelId="{1C9F9621-9440-8A4D-BF22-FB4D10DABB62}" type="sibTrans" cxnId="{E738EEAF-7B44-A741-8B5F-18FB92F8A0D2}">
      <dgm:prSet/>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 modelId="{D0986656-7FC0-FE44-81F3-C1928D2D8C79}" type="pres">
      <dgm:prSet presAssocID="{26D3862F-8BDD-2748-8078-42616AFE022D}" presName="triangle1" presStyleLbl="node1" presStyleIdx="0" presStyleCnt="1">
        <dgm:presLayoutVars>
          <dgm:bulletEnabled val="1"/>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 modelId="{E738EEAF-7B44-A741-8B5F-18FB92F8A0D2}" srcId="{26D3862F-8BDD-2748-8078-42616AFE022D}" destId="{2C87CF94-B1C1-0747-9395-E78D72539F52}" srcOrd="0" destOrd="0" parTransId="{F0EA58C1-52E9-F047-B4C5-5D33F6190F5E}" sibTransId="{1C9F9621-9440-8A4D-BF22-FB4D10DABB62}"/>
    <dgm:cxn modelId="{1EA24042-A785-A94D-9E8C-E3FD53506EC3}" type="presOf" srcId="{2C87CF94-B1C1-0747-9395-E78D72539F52}" destId="{D0986656-7FC0-FE44-81F3-C1928D2D8C79}" srcOrd="0" destOrd="0" presId="urn:microsoft.com/office/officeart/2005/8/layout/pyramid4"/>
    <dgm:cxn modelId="{0B50940B-2732-EA40-A831-ABF6062AD8C8}" type="presParOf" srcId="{AE1FB828-9E5B-0641-B4D2-B8DF1A2A561B}" destId="{D0986656-7FC0-FE44-81F3-C1928D2D8C79}" srcOrd="0" destOrd="0" presId="urn:microsoft.com/office/officeart/2005/8/layout/pyramid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9117FE21-327C-4ABA-9B9C-E51E7E2DB8FE}" type="doc">
      <dgm:prSet loTypeId="urn:microsoft.com/office/officeart/2005/8/layout/bProcess3" loCatId="process" qsTypeId="urn:microsoft.com/office/officeart/2005/8/quickstyle/simple5" qsCatId="simple" csTypeId="urn:microsoft.com/office/officeart/2005/8/colors/accent1_2" csCatId="accent1" phldr="1"/>
      <dgm:spPr/>
      <dgm:t>
        <a:bodyPr/>
        <a:lstStyle/>
        <a:p>
          <a:endParaRPr lang="fr-FR"/>
        </a:p>
      </dgm:t>
    </dgm:pt>
    <dgm:pt modelId="{5A6520BA-43D6-4892-8A32-D1DBF5B3D263}">
      <dgm:prSet phldrT="[Texte]" custT="1"/>
      <dgm:spPr>
        <a:xfrm>
          <a:off x="48937" y="1599"/>
          <a:ext cx="2967397" cy="1780438"/>
        </a:xfrm>
        <a:solidFill>
          <a:schemeClr val="bg1"/>
        </a:solidFill>
        <a:ln>
          <a:noFill/>
        </a:ln>
        <a:effectLst>
          <a:outerShdw blurRad="40000" dist="165100" dir="2520000" rotWithShape="0">
            <a:schemeClr val="tx1">
              <a:lumMod val="50000"/>
              <a:lumOff val="50000"/>
              <a:alpha val="17000"/>
            </a:schemeClr>
          </a:outerShdw>
        </a:effectLst>
        <a:scene3d>
          <a:camera prst="orthographicFront">
            <a:rot lat="0" lon="0" rev="0"/>
          </a:camera>
          <a:lightRig rig="threePt" dir="t">
            <a:rot lat="0" lon="0" rev="1200000"/>
          </a:lightRig>
        </a:scene3d>
        <a:sp3d>
          <a:bevelT w="63500" h="25400"/>
        </a:sp3d>
      </dgm:spPr>
      <dgm:t>
        <a:bodyPr/>
        <a:lstStyle/>
        <a:p>
          <a:pPr algn="l"/>
          <a:r>
            <a:rPr lang="fr-FR" sz="800" b="0" i="0" dirty="0">
              <a:solidFill>
                <a:srgbClr val="000000"/>
              </a:solidFill>
              <a:latin typeface="Calibri" panose="020F0502020204030204" pitchFamily="34" charset="0"/>
              <a:ea typeface="+mn-ea"/>
              <a:cs typeface="Calibri" panose="020F0502020204030204" pitchFamily="34" charset="0"/>
            </a:rPr>
            <a:t>ORDINE</a:t>
          </a:r>
          <a:r>
            <a:rPr lang="fr-FR" sz="800" b="0" i="0" dirty="0">
              <a:solidFill>
                <a:srgbClr val="FFFFFF"/>
              </a:solidFill>
              <a:latin typeface="Calibri" panose="020F0502020204030204" pitchFamily="34" charset="0"/>
              <a:ea typeface="+mn-ea"/>
              <a:cs typeface="Calibri" panose="020F0502020204030204" pitchFamily="34" charset="0"/>
            </a:rPr>
            <a:t>	</a:t>
          </a:r>
        </a:p>
      </dgm:t>
    </dgm:pt>
    <dgm:pt modelId="{7BEBF706-25ED-4CE0-B532-C9D0007FC7A3}" type="parTrans" cxnId="{313D71E7-73A4-4116-8A46-BD10B663236E}">
      <dgm:prSet/>
      <dgm:spPr/>
      <dgm:t>
        <a:bodyPr/>
        <a:lstStyle/>
        <a:p>
          <a:endParaRPr lang="fr-FR"/>
        </a:p>
      </dgm:t>
    </dgm:pt>
    <dgm:pt modelId="{28376362-D834-4DDC-9398-2EDF836F64B5}" type="sibTrans" cxnId="{313D71E7-73A4-4116-8A46-BD10B663236E}">
      <dgm:prSet/>
      <dgm:spPr>
        <a:xfrm>
          <a:off x="3014535" y="846098"/>
          <a:ext cx="651901" cy="91440"/>
        </a:xfrm>
        <a:noFill/>
        <a:ln w="9525" cap="flat" cmpd="sng" algn="ctr">
          <a:solidFill>
            <a:schemeClr val="tx1"/>
          </a:solidFill>
          <a:prstDash val="solid"/>
          <a:tailEnd type="arrow"/>
        </a:ln>
        <a:effectLst/>
      </dgm:spPr>
      <dgm:t>
        <a:bodyPr/>
        <a:lstStyle/>
        <a:p>
          <a:endParaRPr lang="fr-FR">
            <a:solidFill>
              <a:srgbClr val="000000">
                <a:hueOff val="0"/>
                <a:satOff val="0"/>
                <a:lumOff val="0"/>
                <a:alphaOff val="0"/>
              </a:srgbClr>
            </a:solidFill>
            <a:latin typeface="Arial"/>
            <a:ea typeface="+mn-ea"/>
            <a:cs typeface="+mn-cs"/>
          </a:endParaRPr>
        </a:p>
      </dgm:t>
    </dgm:pt>
    <dgm:pt modelId="{E7CDB72E-8320-254E-BC82-612281B51C08}">
      <dgm:prSet phldrT="[Texte]" custT="1"/>
      <dgm:spPr>
        <a:xfrm>
          <a:off x="48937" y="1599"/>
          <a:ext cx="2967397" cy="1780438"/>
        </a:xfrm>
        <a:solidFill>
          <a:schemeClr val="bg1"/>
        </a:solidFill>
        <a:ln>
          <a:noFill/>
        </a:ln>
        <a:effectLst>
          <a:outerShdw blurRad="40000" dist="165100" dir="2520000" rotWithShape="0">
            <a:schemeClr val="tx1">
              <a:lumMod val="50000"/>
              <a:lumOff val="50000"/>
              <a:alpha val="17000"/>
            </a:schemeClr>
          </a:outerShdw>
        </a:effectLst>
        <a:scene3d>
          <a:camera prst="orthographicFront">
            <a:rot lat="0" lon="0" rev="0"/>
          </a:camera>
          <a:lightRig rig="threePt" dir="t">
            <a:rot lat="0" lon="0" rev="1200000"/>
          </a:lightRig>
        </a:scene3d>
        <a:sp3d>
          <a:bevelT w="63500" h="25400"/>
        </a:sp3d>
      </dgm:spPr>
      <dgm:t>
        <a:bodyPr/>
        <a:lstStyle/>
        <a:p>
          <a:pPr algn="l"/>
          <a:r>
            <a:rPr lang="fr-FR" sz="800" b="0" i="0" kern="1200" dirty="0">
              <a:solidFill>
                <a:srgbClr val="000000"/>
              </a:solidFill>
              <a:latin typeface="Calibri" panose="020F0502020204030204" pitchFamily="34" charset="0"/>
              <a:ea typeface="ＭＳ Ｐゴシック"/>
              <a:cs typeface="Calibri" panose="020F0502020204030204" pitchFamily="34" charset="0"/>
            </a:rPr>
            <a:t>CONFERMA D’ORDINE </a:t>
          </a:r>
          <a:r>
            <a:rPr lang="fr-FR" sz="800" b="0" i="0" kern="1200" dirty="0">
              <a:solidFill>
                <a:srgbClr val="FFFFFF"/>
              </a:solidFill>
              <a:latin typeface="Calibri" panose="020F0502020204030204" pitchFamily="34" charset="0"/>
              <a:ea typeface="+mn-ea"/>
              <a:cs typeface="Calibri" panose="020F0502020204030204" pitchFamily="34" charset="0"/>
            </a:rPr>
            <a:t>	</a:t>
          </a:r>
        </a:p>
      </dgm:t>
    </dgm:pt>
    <dgm:pt modelId="{B24BE929-11E3-EC4D-A5E0-DC5B54F6F3F1}" type="parTrans" cxnId="{838A8F5E-9003-914A-93F3-6C282281C1EB}">
      <dgm:prSet/>
      <dgm:spPr/>
      <dgm:t>
        <a:bodyPr/>
        <a:lstStyle/>
        <a:p>
          <a:endParaRPr lang="it-IT"/>
        </a:p>
      </dgm:t>
    </dgm:pt>
    <dgm:pt modelId="{570039F0-3BDA-2147-9300-7CA9A921E898}" type="sibTrans" cxnId="{838A8F5E-9003-914A-93F3-6C282281C1EB}">
      <dgm:prSet/>
      <dgm:spPr>
        <a:ln>
          <a:solidFill>
            <a:schemeClr val="tx1"/>
          </a:solidFill>
        </a:ln>
      </dgm:spPr>
      <dgm:t>
        <a:bodyPr/>
        <a:lstStyle/>
        <a:p>
          <a:endParaRPr lang="it-IT"/>
        </a:p>
      </dgm:t>
    </dgm:pt>
    <dgm:pt modelId="{F927689A-210F-3049-9742-096123D5E7F8}">
      <dgm:prSet phldrT="[Texte]" custT="1"/>
      <dgm:spPr>
        <a:xfrm>
          <a:off x="48937" y="1599"/>
          <a:ext cx="2967397" cy="1780438"/>
        </a:xfrm>
        <a:solidFill>
          <a:schemeClr val="bg1"/>
        </a:solidFill>
        <a:ln>
          <a:noFill/>
        </a:ln>
        <a:effectLst>
          <a:outerShdw blurRad="40000" dist="165100" dir="2520000" rotWithShape="0">
            <a:schemeClr val="tx1">
              <a:lumMod val="50000"/>
              <a:lumOff val="50000"/>
              <a:alpha val="17000"/>
            </a:schemeClr>
          </a:outerShdw>
        </a:effectLst>
        <a:scene3d>
          <a:camera prst="orthographicFront">
            <a:rot lat="0" lon="0" rev="0"/>
          </a:camera>
          <a:lightRig rig="threePt" dir="t">
            <a:rot lat="0" lon="0" rev="1200000"/>
          </a:lightRig>
        </a:scene3d>
        <a:sp3d>
          <a:bevelT w="63500" h="25400"/>
        </a:sp3d>
      </dgm:spPr>
      <dgm:t>
        <a:bodyPr/>
        <a:lstStyle/>
        <a:p>
          <a:pPr algn="l"/>
          <a:r>
            <a:rPr lang="fr-FR" sz="800" b="0" i="0" dirty="0">
              <a:solidFill>
                <a:srgbClr val="000000"/>
              </a:solidFill>
              <a:latin typeface="Calibri" panose="020F0502020204030204" pitchFamily="34" charset="0"/>
              <a:ea typeface="+mn-ea"/>
              <a:cs typeface="Calibri" panose="020F0502020204030204" pitchFamily="34" charset="0"/>
            </a:rPr>
            <a:t>DOCUMENTO DI CONSEGNA O COMPROVANTE L’AVVENUTO SERVIZIO</a:t>
          </a:r>
          <a:endParaRPr lang="fr-FR" sz="800" b="0" i="0" dirty="0">
            <a:solidFill>
              <a:srgbClr val="FFFFFF"/>
            </a:solidFill>
            <a:latin typeface="Calibri" panose="020F0502020204030204" pitchFamily="34" charset="0"/>
            <a:ea typeface="+mn-ea"/>
            <a:cs typeface="Calibri" panose="020F0502020204030204" pitchFamily="34" charset="0"/>
          </a:endParaRPr>
        </a:p>
      </dgm:t>
    </dgm:pt>
    <dgm:pt modelId="{D290D8D2-28D9-2842-A335-7C61D13AB54C}" type="parTrans" cxnId="{C76DB6D1-8AD2-964C-A136-4D3DEC8F4B29}">
      <dgm:prSet/>
      <dgm:spPr/>
      <dgm:t>
        <a:bodyPr/>
        <a:lstStyle/>
        <a:p>
          <a:endParaRPr lang="it-IT"/>
        </a:p>
      </dgm:t>
    </dgm:pt>
    <dgm:pt modelId="{4F4FE9A7-E701-844E-96F3-46048F4BCE98}" type="sibTrans" cxnId="{C76DB6D1-8AD2-964C-A136-4D3DEC8F4B29}">
      <dgm:prSet/>
      <dgm:spPr>
        <a:ln>
          <a:solidFill>
            <a:schemeClr val="tx1"/>
          </a:solidFill>
        </a:ln>
      </dgm:spPr>
      <dgm:t>
        <a:bodyPr/>
        <a:lstStyle/>
        <a:p>
          <a:endParaRPr lang="it-IT"/>
        </a:p>
      </dgm:t>
    </dgm:pt>
    <dgm:pt modelId="{9A8FD41E-92D8-144F-BF3B-A8500327A847}">
      <dgm:prSet phldrT="[Texte]" custT="1"/>
      <dgm:spPr>
        <a:xfrm>
          <a:off x="48937" y="1599"/>
          <a:ext cx="2967397" cy="1780438"/>
        </a:xfrm>
        <a:solidFill>
          <a:schemeClr val="bg1"/>
        </a:solidFill>
        <a:ln>
          <a:noFill/>
        </a:ln>
        <a:effectLst>
          <a:outerShdw blurRad="40000" dist="165100" dir="2520000" rotWithShape="0">
            <a:schemeClr val="tx1">
              <a:lumMod val="50000"/>
              <a:lumOff val="50000"/>
              <a:alpha val="17000"/>
            </a:schemeClr>
          </a:outerShdw>
        </a:effectLst>
        <a:scene3d>
          <a:camera prst="orthographicFront">
            <a:rot lat="0" lon="0" rev="0"/>
          </a:camera>
          <a:lightRig rig="threePt" dir="t">
            <a:rot lat="0" lon="0" rev="1200000"/>
          </a:lightRig>
        </a:scene3d>
        <a:sp3d>
          <a:bevelT w="63500" h="25400"/>
        </a:sp3d>
      </dgm:spPr>
      <dgm:t>
        <a:bodyPr/>
        <a:lstStyle/>
        <a:p>
          <a:pPr algn="l"/>
          <a:r>
            <a:rPr lang="fr-FR" sz="800" b="0" i="0" dirty="0">
              <a:solidFill>
                <a:srgbClr val="000000"/>
              </a:solidFill>
              <a:latin typeface="Calibri" panose="020F0502020204030204" pitchFamily="34" charset="0"/>
              <a:ea typeface="+mn-ea"/>
              <a:cs typeface="Calibri" panose="020F0502020204030204" pitchFamily="34" charset="0"/>
            </a:rPr>
            <a:t>FATTURA</a:t>
          </a:r>
          <a:endParaRPr lang="fr-FR" sz="800" b="0" i="0" dirty="0">
            <a:solidFill>
              <a:srgbClr val="FFFFFF"/>
            </a:solidFill>
            <a:latin typeface="Calibri" panose="020F0502020204030204" pitchFamily="34" charset="0"/>
            <a:ea typeface="+mn-ea"/>
            <a:cs typeface="Calibri" panose="020F0502020204030204" pitchFamily="34" charset="0"/>
          </a:endParaRPr>
        </a:p>
      </dgm:t>
    </dgm:pt>
    <dgm:pt modelId="{F83F055A-832B-124E-BBCC-C8B30DB19E0E}" type="parTrans" cxnId="{0DEA8B1D-ABDD-D442-A9B6-B6838299C737}">
      <dgm:prSet/>
      <dgm:spPr/>
      <dgm:t>
        <a:bodyPr/>
        <a:lstStyle/>
        <a:p>
          <a:endParaRPr lang="it-IT"/>
        </a:p>
      </dgm:t>
    </dgm:pt>
    <dgm:pt modelId="{47A79CC8-2DD5-FD46-9276-9E965B1E3EE7}" type="sibTrans" cxnId="{0DEA8B1D-ABDD-D442-A9B6-B6838299C737}">
      <dgm:prSet/>
      <dgm:spPr/>
      <dgm:t>
        <a:bodyPr/>
        <a:lstStyle/>
        <a:p>
          <a:endParaRPr lang="it-IT"/>
        </a:p>
      </dgm:t>
    </dgm:pt>
    <dgm:pt modelId="{00622D7E-5EC2-4F98-9C5C-2C1A6D01288E}" type="pres">
      <dgm:prSet presAssocID="{9117FE21-327C-4ABA-9B9C-E51E7E2DB8FE}" presName="Name0" presStyleCnt="0">
        <dgm:presLayoutVars>
          <dgm:dir/>
          <dgm:resizeHandles val="exact"/>
        </dgm:presLayoutVars>
      </dgm:prSet>
      <dgm:spPr/>
      <dgm:t>
        <a:bodyPr/>
        <a:lstStyle/>
        <a:p>
          <a:endParaRPr lang="it-IT"/>
        </a:p>
      </dgm:t>
    </dgm:pt>
    <dgm:pt modelId="{B09F64E7-4B3D-429D-90B3-98E491FD08C1}" type="pres">
      <dgm:prSet presAssocID="{5A6520BA-43D6-4892-8A32-D1DBF5B3D263}" presName="node" presStyleLbl="node1" presStyleIdx="0" presStyleCnt="4" custScaleX="62425" custScaleY="134203" custLinFactNeighborX="-27270" custLinFactNeighborY="1611">
        <dgm:presLayoutVars>
          <dgm:bulletEnabled val="1"/>
        </dgm:presLayoutVars>
      </dgm:prSet>
      <dgm:spPr>
        <a:prstGeom prst="rect">
          <a:avLst/>
        </a:prstGeom>
      </dgm:spPr>
      <dgm:t>
        <a:bodyPr/>
        <a:lstStyle/>
        <a:p>
          <a:endParaRPr lang="it-IT"/>
        </a:p>
      </dgm:t>
    </dgm:pt>
    <dgm:pt modelId="{0363745B-08A7-484C-9F96-A74B0CDE213C}" type="pres">
      <dgm:prSet presAssocID="{28376362-D834-4DDC-9398-2EDF836F64B5}" presName="sibTrans" presStyleLbl="sibTrans1D1" presStyleIdx="0" presStyleCnt="3"/>
      <dgm:spPr>
        <a:custGeom>
          <a:avLst/>
          <a:gdLst/>
          <a:ahLst/>
          <a:cxnLst/>
          <a:rect l="0" t="0" r="0" b="0"/>
          <a:pathLst>
            <a:path>
              <a:moveTo>
                <a:pt x="0" y="45720"/>
              </a:moveTo>
              <a:lnTo>
                <a:pt x="651901" y="45720"/>
              </a:lnTo>
            </a:path>
          </a:pathLst>
        </a:custGeom>
      </dgm:spPr>
      <dgm:t>
        <a:bodyPr/>
        <a:lstStyle/>
        <a:p>
          <a:endParaRPr lang="it-IT"/>
        </a:p>
      </dgm:t>
    </dgm:pt>
    <dgm:pt modelId="{E24CFB97-0978-4C7B-AC47-C1DBB20DAE4B}" type="pres">
      <dgm:prSet presAssocID="{28376362-D834-4DDC-9398-2EDF836F64B5}" presName="connectorText" presStyleLbl="sibTrans1D1" presStyleIdx="0" presStyleCnt="3"/>
      <dgm:spPr/>
      <dgm:t>
        <a:bodyPr/>
        <a:lstStyle/>
        <a:p>
          <a:endParaRPr lang="it-IT"/>
        </a:p>
      </dgm:t>
    </dgm:pt>
    <dgm:pt modelId="{EB2A417F-F4E4-EC45-9064-961388D3E59F}" type="pres">
      <dgm:prSet presAssocID="{E7CDB72E-8320-254E-BC82-612281B51C08}" presName="node" presStyleLbl="node1" presStyleIdx="1" presStyleCnt="4" custScaleX="62425" custScaleY="134203" custLinFactNeighborX="-2712" custLinFactNeighborY="337">
        <dgm:presLayoutVars>
          <dgm:bulletEnabled val="1"/>
        </dgm:presLayoutVars>
      </dgm:prSet>
      <dgm:spPr>
        <a:prstGeom prst="rect">
          <a:avLst/>
        </a:prstGeom>
      </dgm:spPr>
      <dgm:t>
        <a:bodyPr/>
        <a:lstStyle/>
        <a:p>
          <a:endParaRPr lang="it-IT"/>
        </a:p>
      </dgm:t>
    </dgm:pt>
    <dgm:pt modelId="{3EAE08BA-B767-7245-A046-6B8D31DAC20B}" type="pres">
      <dgm:prSet presAssocID="{570039F0-3BDA-2147-9300-7CA9A921E898}" presName="sibTrans" presStyleLbl="sibTrans1D1" presStyleIdx="1" presStyleCnt="3"/>
      <dgm:spPr>
        <a:custGeom>
          <a:avLst/>
          <a:gdLst/>
          <a:ahLst/>
          <a:cxnLst/>
          <a:rect l="0" t="0" r="0" b="0"/>
          <a:pathLst>
            <a:path>
              <a:moveTo>
                <a:pt x="0" y="45720"/>
              </a:moveTo>
              <a:lnTo>
                <a:pt x="651901" y="45720"/>
              </a:lnTo>
            </a:path>
          </a:pathLst>
        </a:custGeom>
      </dgm:spPr>
      <dgm:t>
        <a:bodyPr/>
        <a:lstStyle/>
        <a:p>
          <a:endParaRPr lang="it-IT"/>
        </a:p>
      </dgm:t>
    </dgm:pt>
    <dgm:pt modelId="{98FF2631-C0AF-3046-B159-52DB989B21E0}" type="pres">
      <dgm:prSet presAssocID="{570039F0-3BDA-2147-9300-7CA9A921E898}" presName="connectorText" presStyleLbl="sibTrans1D1" presStyleIdx="1" presStyleCnt="3"/>
      <dgm:spPr/>
      <dgm:t>
        <a:bodyPr/>
        <a:lstStyle/>
        <a:p>
          <a:endParaRPr lang="it-IT"/>
        </a:p>
      </dgm:t>
    </dgm:pt>
    <dgm:pt modelId="{DEA90FA5-47FE-9B44-83CE-1739FC00CDC3}" type="pres">
      <dgm:prSet presAssocID="{F927689A-210F-3049-9742-096123D5E7F8}" presName="node" presStyleLbl="node1" presStyleIdx="2" presStyleCnt="4" custScaleX="62425" custScaleY="134203" custLinFactNeighborX="-9822" custLinFactNeighborY="-37">
        <dgm:presLayoutVars>
          <dgm:bulletEnabled val="1"/>
        </dgm:presLayoutVars>
      </dgm:prSet>
      <dgm:spPr>
        <a:prstGeom prst="rect">
          <a:avLst/>
        </a:prstGeom>
      </dgm:spPr>
      <dgm:t>
        <a:bodyPr/>
        <a:lstStyle/>
        <a:p>
          <a:endParaRPr lang="it-IT"/>
        </a:p>
      </dgm:t>
    </dgm:pt>
    <dgm:pt modelId="{E73F9B30-27B3-CC41-A4A4-3FB759DD9120}" type="pres">
      <dgm:prSet presAssocID="{4F4FE9A7-E701-844E-96F3-46048F4BCE98}" presName="sibTrans" presStyleLbl="sibTrans1D1" presStyleIdx="2" presStyleCnt="3"/>
      <dgm:spPr>
        <a:custGeom>
          <a:avLst/>
          <a:gdLst/>
          <a:ahLst/>
          <a:cxnLst/>
          <a:rect l="0" t="0" r="0" b="0"/>
          <a:pathLst>
            <a:path>
              <a:moveTo>
                <a:pt x="0" y="45720"/>
              </a:moveTo>
              <a:lnTo>
                <a:pt x="651901" y="45720"/>
              </a:lnTo>
            </a:path>
          </a:pathLst>
        </a:custGeom>
      </dgm:spPr>
      <dgm:t>
        <a:bodyPr/>
        <a:lstStyle/>
        <a:p>
          <a:endParaRPr lang="it-IT"/>
        </a:p>
      </dgm:t>
    </dgm:pt>
    <dgm:pt modelId="{C0BFAEAA-8141-2841-8282-0ABE71B6EDDF}" type="pres">
      <dgm:prSet presAssocID="{4F4FE9A7-E701-844E-96F3-46048F4BCE98}" presName="connectorText" presStyleLbl="sibTrans1D1" presStyleIdx="2" presStyleCnt="3"/>
      <dgm:spPr/>
      <dgm:t>
        <a:bodyPr/>
        <a:lstStyle/>
        <a:p>
          <a:endParaRPr lang="it-IT"/>
        </a:p>
      </dgm:t>
    </dgm:pt>
    <dgm:pt modelId="{52B90B64-4C1B-8D4D-9713-E24A6C6919CF}" type="pres">
      <dgm:prSet presAssocID="{9A8FD41E-92D8-144F-BF3B-A8500327A847}" presName="node" presStyleLbl="node1" presStyleIdx="3" presStyleCnt="4" custScaleX="62425" custScaleY="134203" custLinFactNeighborX="-7763" custLinFactNeighborY="337">
        <dgm:presLayoutVars>
          <dgm:bulletEnabled val="1"/>
        </dgm:presLayoutVars>
      </dgm:prSet>
      <dgm:spPr>
        <a:prstGeom prst="rect">
          <a:avLst/>
        </a:prstGeom>
      </dgm:spPr>
      <dgm:t>
        <a:bodyPr/>
        <a:lstStyle/>
        <a:p>
          <a:endParaRPr lang="it-IT"/>
        </a:p>
      </dgm:t>
    </dgm:pt>
  </dgm:ptLst>
  <dgm:cxnLst>
    <dgm:cxn modelId="{C3D3E940-0E84-2B41-982C-33348D8ACB7B}" type="presOf" srcId="{F927689A-210F-3049-9742-096123D5E7F8}" destId="{DEA90FA5-47FE-9B44-83CE-1739FC00CDC3}" srcOrd="0" destOrd="0" presId="urn:microsoft.com/office/officeart/2005/8/layout/bProcess3"/>
    <dgm:cxn modelId="{838A8F5E-9003-914A-93F3-6C282281C1EB}" srcId="{9117FE21-327C-4ABA-9B9C-E51E7E2DB8FE}" destId="{E7CDB72E-8320-254E-BC82-612281B51C08}" srcOrd="1" destOrd="0" parTransId="{B24BE929-11E3-EC4D-A5E0-DC5B54F6F3F1}" sibTransId="{570039F0-3BDA-2147-9300-7CA9A921E898}"/>
    <dgm:cxn modelId="{2FE85B16-9588-E649-A263-F7A6F580C38C}" type="presOf" srcId="{570039F0-3BDA-2147-9300-7CA9A921E898}" destId="{3EAE08BA-B767-7245-A046-6B8D31DAC20B}" srcOrd="0" destOrd="0" presId="urn:microsoft.com/office/officeart/2005/8/layout/bProcess3"/>
    <dgm:cxn modelId="{140080AD-D954-E648-A1CA-3F84228B24D8}" type="presOf" srcId="{E7CDB72E-8320-254E-BC82-612281B51C08}" destId="{EB2A417F-F4E4-EC45-9064-961388D3E59F}" srcOrd="0" destOrd="0" presId="urn:microsoft.com/office/officeart/2005/8/layout/bProcess3"/>
    <dgm:cxn modelId="{631C394E-F2A6-C042-A387-8CE451B2C48E}" type="presOf" srcId="{4F4FE9A7-E701-844E-96F3-46048F4BCE98}" destId="{E73F9B30-27B3-CC41-A4A4-3FB759DD9120}" srcOrd="0" destOrd="0" presId="urn:microsoft.com/office/officeart/2005/8/layout/bProcess3"/>
    <dgm:cxn modelId="{E9D80A03-55D9-A044-A317-7C0471269DC9}" type="presOf" srcId="{4F4FE9A7-E701-844E-96F3-46048F4BCE98}" destId="{C0BFAEAA-8141-2841-8282-0ABE71B6EDDF}" srcOrd="1" destOrd="0" presId="urn:microsoft.com/office/officeart/2005/8/layout/bProcess3"/>
    <dgm:cxn modelId="{A9201856-98A1-DF44-BD07-E3E75453BEE1}" type="presOf" srcId="{9117FE21-327C-4ABA-9B9C-E51E7E2DB8FE}" destId="{00622D7E-5EC2-4F98-9C5C-2C1A6D01288E}" srcOrd="0" destOrd="0" presId="urn:microsoft.com/office/officeart/2005/8/layout/bProcess3"/>
    <dgm:cxn modelId="{C76DB6D1-8AD2-964C-A136-4D3DEC8F4B29}" srcId="{9117FE21-327C-4ABA-9B9C-E51E7E2DB8FE}" destId="{F927689A-210F-3049-9742-096123D5E7F8}" srcOrd="2" destOrd="0" parTransId="{D290D8D2-28D9-2842-A335-7C61D13AB54C}" sibTransId="{4F4FE9A7-E701-844E-96F3-46048F4BCE98}"/>
    <dgm:cxn modelId="{21CDC9FF-146C-9C4C-9A50-71739C581270}" type="presOf" srcId="{570039F0-3BDA-2147-9300-7CA9A921E898}" destId="{98FF2631-C0AF-3046-B159-52DB989B21E0}" srcOrd="1" destOrd="0" presId="urn:microsoft.com/office/officeart/2005/8/layout/bProcess3"/>
    <dgm:cxn modelId="{7A294C53-720B-8E4B-86DB-F87FF7569DC9}" type="presOf" srcId="{9A8FD41E-92D8-144F-BF3B-A8500327A847}" destId="{52B90B64-4C1B-8D4D-9713-E24A6C6919CF}" srcOrd="0" destOrd="0" presId="urn:microsoft.com/office/officeart/2005/8/layout/bProcess3"/>
    <dgm:cxn modelId="{B2AE087A-762D-A544-B2B5-E680618C127F}" type="presOf" srcId="{5A6520BA-43D6-4892-8A32-D1DBF5B3D263}" destId="{B09F64E7-4B3D-429D-90B3-98E491FD08C1}" srcOrd="0" destOrd="0" presId="urn:microsoft.com/office/officeart/2005/8/layout/bProcess3"/>
    <dgm:cxn modelId="{0DEA8B1D-ABDD-D442-A9B6-B6838299C737}" srcId="{9117FE21-327C-4ABA-9B9C-E51E7E2DB8FE}" destId="{9A8FD41E-92D8-144F-BF3B-A8500327A847}" srcOrd="3" destOrd="0" parTransId="{F83F055A-832B-124E-BBCC-C8B30DB19E0E}" sibTransId="{47A79CC8-2DD5-FD46-9276-9E965B1E3EE7}"/>
    <dgm:cxn modelId="{6A102D2B-0A4C-E34B-BE4E-D9810D304943}" type="presOf" srcId="{28376362-D834-4DDC-9398-2EDF836F64B5}" destId="{0363745B-08A7-484C-9F96-A74B0CDE213C}" srcOrd="0" destOrd="0" presId="urn:microsoft.com/office/officeart/2005/8/layout/bProcess3"/>
    <dgm:cxn modelId="{313D71E7-73A4-4116-8A46-BD10B663236E}" srcId="{9117FE21-327C-4ABA-9B9C-E51E7E2DB8FE}" destId="{5A6520BA-43D6-4892-8A32-D1DBF5B3D263}" srcOrd="0" destOrd="0" parTransId="{7BEBF706-25ED-4CE0-B532-C9D0007FC7A3}" sibTransId="{28376362-D834-4DDC-9398-2EDF836F64B5}"/>
    <dgm:cxn modelId="{DB0C3B08-CCFA-154A-A4B0-74DECCD8D160}" type="presOf" srcId="{28376362-D834-4DDC-9398-2EDF836F64B5}" destId="{E24CFB97-0978-4C7B-AC47-C1DBB20DAE4B}" srcOrd="1" destOrd="0" presId="urn:microsoft.com/office/officeart/2005/8/layout/bProcess3"/>
    <dgm:cxn modelId="{91CB5898-780A-7746-8025-C22DBB945384}" type="presParOf" srcId="{00622D7E-5EC2-4F98-9C5C-2C1A6D01288E}" destId="{B09F64E7-4B3D-429D-90B3-98E491FD08C1}" srcOrd="0" destOrd="0" presId="urn:microsoft.com/office/officeart/2005/8/layout/bProcess3"/>
    <dgm:cxn modelId="{02EC0B53-8A8B-BC44-8074-71B12A9E4056}" type="presParOf" srcId="{00622D7E-5EC2-4F98-9C5C-2C1A6D01288E}" destId="{0363745B-08A7-484C-9F96-A74B0CDE213C}" srcOrd="1" destOrd="0" presId="urn:microsoft.com/office/officeart/2005/8/layout/bProcess3"/>
    <dgm:cxn modelId="{61139D4A-0DE4-CD40-85CD-CD88F7F73AE5}" type="presParOf" srcId="{0363745B-08A7-484C-9F96-A74B0CDE213C}" destId="{E24CFB97-0978-4C7B-AC47-C1DBB20DAE4B}" srcOrd="0" destOrd="0" presId="urn:microsoft.com/office/officeart/2005/8/layout/bProcess3"/>
    <dgm:cxn modelId="{1E9116E4-254A-014A-BC54-F2A39E3E9F0C}" type="presParOf" srcId="{00622D7E-5EC2-4F98-9C5C-2C1A6D01288E}" destId="{EB2A417F-F4E4-EC45-9064-961388D3E59F}" srcOrd="2" destOrd="0" presId="urn:microsoft.com/office/officeart/2005/8/layout/bProcess3"/>
    <dgm:cxn modelId="{89C149D0-DE7D-EB46-B35A-46B4F6AFBF59}" type="presParOf" srcId="{00622D7E-5EC2-4F98-9C5C-2C1A6D01288E}" destId="{3EAE08BA-B767-7245-A046-6B8D31DAC20B}" srcOrd="3" destOrd="0" presId="urn:microsoft.com/office/officeart/2005/8/layout/bProcess3"/>
    <dgm:cxn modelId="{D76A9914-7E31-164B-96DC-857C90B97AB5}" type="presParOf" srcId="{3EAE08BA-B767-7245-A046-6B8D31DAC20B}" destId="{98FF2631-C0AF-3046-B159-52DB989B21E0}" srcOrd="0" destOrd="0" presId="urn:microsoft.com/office/officeart/2005/8/layout/bProcess3"/>
    <dgm:cxn modelId="{DCE39320-4454-774A-811C-A340554A0EE8}" type="presParOf" srcId="{00622D7E-5EC2-4F98-9C5C-2C1A6D01288E}" destId="{DEA90FA5-47FE-9B44-83CE-1739FC00CDC3}" srcOrd="4" destOrd="0" presId="urn:microsoft.com/office/officeart/2005/8/layout/bProcess3"/>
    <dgm:cxn modelId="{FCEB7AD8-1676-FA46-A6AB-9649051DF2A6}" type="presParOf" srcId="{00622D7E-5EC2-4F98-9C5C-2C1A6D01288E}" destId="{E73F9B30-27B3-CC41-A4A4-3FB759DD9120}" srcOrd="5" destOrd="0" presId="urn:microsoft.com/office/officeart/2005/8/layout/bProcess3"/>
    <dgm:cxn modelId="{5A95204A-1926-F749-AD02-E98EE553D754}" type="presParOf" srcId="{E73F9B30-27B3-CC41-A4A4-3FB759DD9120}" destId="{C0BFAEAA-8141-2841-8282-0ABE71B6EDDF}" srcOrd="0" destOrd="0" presId="urn:microsoft.com/office/officeart/2005/8/layout/bProcess3"/>
    <dgm:cxn modelId="{0920DA8E-B541-B047-A027-13251D09E567}" type="presParOf" srcId="{00622D7E-5EC2-4F98-9C5C-2C1A6D01288E}" destId="{52B90B64-4C1B-8D4D-9713-E24A6C6919CF}" srcOrd="6" destOrd="0" presId="urn:microsoft.com/office/officeart/2005/8/layout/b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2C87CF94-B1C1-0747-9395-E78D72539F52}">
      <dgm:prSet phldrT="[Testo]" custT="1"/>
      <dgm:spPr>
        <a:solidFill>
          <a:schemeClr val="accent3">
            <a:lumMod val="20000"/>
            <a:lumOff val="80000"/>
          </a:schemeClr>
        </a:solidFill>
      </dgm:spPr>
      <dgm:t>
        <a:bodyPr/>
        <a:lstStyle/>
        <a:p>
          <a:endParaRPr lang="it-IT" sz="1000" dirty="0">
            <a:solidFill>
              <a:schemeClr val="tx1"/>
            </a:solidFill>
            <a:latin typeface="Calibri" panose="020F0502020204030204" pitchFamily="34" charset="0"/>
            <a:cs typeface="Calibri" panose="020F0502020204030204" pitchFamily="34" charset="0"/>
          </a:endParaRPr>
        </a:p>
        <a:p>
          <a:endParaRPr lang="it-IT" sz="1400" dirty="0">
            <a:solidFill>
              <a:schemeClr val="tx1"/>
            </a:solidFill>
            <a:latin typeface="Calibri" panose="020F0502020204030204" pitchFamily="34" charset="0"/>
            <a:cs typeface="Calibri" panose="020F0502020204030204" pitchFamily="34" charset="0"/>
          </a:endParaRPr>
        </a:p>
        <a:p>
          <a:r>
            <a:rPr lang="it-IT" sz="1400" b="1" dirty="0">
              <a:solidFill>
                <a:schemeClr val="tx1"/>
              </a:solidFill>
              <a:latin typeface="Calibri" panose="020F0502020204030204" pitchFamily="34" charset="0"/>
              <a:cs typeface="Calibri" panose="020F0502020204030204" pitchFamily="34" charset="0"/>
            </a:rPr>
            <a:t>Costituzione controllata in Francia</a:t>
          </a:r>
        </a:p>
      </dgm:t>
    </dgm:pt>
    <dgm:pt modelId="{F0EA58C1-52E9-F047-B4C5-5D33F6190F5E}" type="parTrans" cxnId="{E738EEAF-7B44-A741-8B5F-18FB92F8A0D2}">
      <dgm:prSet/>
      <dgm:spPr/>
      <dgm:t>
        <a:bodyPr/>
        <a:lstStyle/>
        <a:p>
          <a:endParaRPr lang="it-IT"/>
        </a:p>
      </dgm:t>
    </dgm:pt>
    <dgm:pt modelId="{1C9F9621-9440-8A4D-BF22-FB4D10DABB62}" type="sibTrans" cxnId="{E738EEAF-7B44-A741-8B5F-18FB92F8A0D2}">
      <dgm:prSet/>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 modelId="{D0986656-7FC0-FE44-81F3-C1928D2D8C79}" type="pres">
      <dgm:prSet presAssocID="{26D3862F-8BDD-2748-8078-42616AFE022D}" presName="triangle1" presStyleLbl="node1" presStyleIdx="0" presStyleCnt="1">
        <dgm:presLayoutVars>
          <dgm:bulletEnabled val="1"/>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 modelId="{E738EEAF-7B44-A741-8B5F-18FB92F8A0D2}" srcId="{26D3862F-8BDD-2748-8078-42616AFE022D}" destId="{2C87CF94-B1C1-0747-9395-E78D72539F52}" srcOrd="0" destOrd="0" parTransId="{F0EA58C1-52E9-F047-B4C5-5D33F6190F5E}" sibTransId="{1C9F9621-9440-8A4D-BF22-FB4D10DABB62}"/>
    <dgm:cxn modelId="{1EA24042-A785-A94D-9E8C-E3FD53506EC3}" type="presOf" srcId="{2C87CF94-B1C1-0747-9395-E78D72539F52}" destId="{D0986656-7FC0-FE44-81F3-C1928D2D8C79}" srcOrd="0" destOrd="0" presId="urn:microsoft.com/office/officeart/2005/8/layout/pyramid4"/>
    <dgm:cxn modelId="{0B50940B-2732-EA40-A831-ABF6062AD8C8}" type="presParOf" srcId="{AE1FB828-9E5B-0641-B4D2-B8DF1A2A561B}" destId="{D0986656-7FC0-FE44-81F3-C1928D2D8C79}" srcOrd="0" destOrd="0" presId="urn:microsoft.com/office/officeart/2005/8/layout/pyramid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2C87CF94-B1C1-0747-9395-E78D72539F52}">
      <dgm:prSet phldrT="[Testo]" custT="1"/>
      <dgm:spPr>
        <a:solidFill>
          <a:schemeClr val="accent2">
            <a:lumMod val="20000"/>
            <a:lumOff val="80000"/>
          </a:schemeClr>
        </a:solidFill>
      </dgm:spPr>
      <dgm:t>
        <a:bodyPr/>
        <a:lstStyle/>
        <a:p>
          <a:endParaRPr lang="it-IT" sz="1000" dirty="0">
            <a:solidFill>
              <a:schemeClr val="tx1"/>
            </a:solidFill>
            <a:latin typeface="Calibri" panose="020F0502020204030204" pitchFamily="34" charset="0"/>
            <a:cs typeface="Calibri" panose="020F0502020204030204" pitchFamily="34" charset="0"/>
          </a:endParaRPr>
        </a:p>
        <a:p>
          <a:endParaRPr lang="it-IT" sz="1400" b="1" dirty="0">
            <a:solidFill>
              <a:schemeClr val="tx1"/>
            </a:solidFill>
            <a:latin typeface="Calibri" panose="020F0502020204030204" pitchFamily="34" charset="0"/>
            <a:cs typeface="Calibri" panose="020F0502020204030204" pitchFamily="34" charset="0"/>
          </a:endParaRPr>
        </a:p>
        <a:p>
          <a:r>
            <a:rPr lang="it-IT" sz="1400" b="1" dirty="0">
              <a:solidFill>
                <a:schemeClr val="tx1"/>
              </a:solidFill>
              <a:latin typeface="Calibri" panose="020F0502020204030204" pitchFamily="34" charset="0"/>
              <a:cs typeface="Calibri" panose="020F0502020204030204" pitchFamily="34" charset="0"/>
            </a:rPr>
            <a:t>Acquisizione società o ramo d’azienda</a:t>
          </a:r>
        </a:p>
        <a:p>
          <a:r>
            <a:rPr lang="it-IT" sz="1400" b="1" dirty="0">
              <a:solidFill>
                <a:schemeClr val="tx1"/>
              </a:solidFill>
              <a:latin typeface="Calibri" panose="020F0502020204030204" pitchFamily="34" charset="0"/>
              <a:cs typeface="Calibri" panose="020F0502020204030204" pitchFamily="34" charset="0"/>
            </a:rPr>
            <a:t>-</a:t>
          </a:r>
        </a:p>
        <a:p>
          <a:r>
            <a:rPr lang="it-IT" sz="1400" b="1" dirty="0">
              <a:solidFill>
                <a:schemeClr val="tx1"/>
              </a:solidFill>
              <a:latin typeface="Calibri" panose="020F0502020204030204" pitchFamily="34" charset="0"/>
              <a:cs typeface="Calibri" panose="020F0502020204030204" pitchFamily="34" charset="0"/>
            </a:rPr>
            <a:t>Rilevare un azienda in difficoltà</a:t>
          </a:r>
        </a:p>
      </dgm:t>
    </dgm:pt>
    <dgm:pt modelId="{F0EA58C1-52E9-F047-B4C5-5D33F6190F5E}" type="parTrans" cxnId="{E738EEAF-7B44-A741-8B5F-18FB92F8A0D2}">
      <dgm:prSet/>
      <dgm:spPr/>
      <dgm:t>
        <a:bodyPr/>
        <a:lstStyle/>
        <a:p>
          <a:endParaRPr lang="it-IT"/>
        </a:p>
      </dgm:t>
    </dgm:pt>
    <dgm:pt modelId="{1C9F9621-9440-8A4D-BF22-FB4D10DABB62}" type="sibTrans" cxnId="{E738EEAF-7B44-A741-8B5F-18FB92F8A0D2}">
      <dgm:prSet/>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 modelId="{D0986656-7FC0-FE44-81F3-C1928D2D8C79}" type="pres">
      <dgm:prSet presAssocID="{26D3862F-8BDD-2748-8078-42616AFE022D}" presName="triangle1" presStyleLbl="node1" presStyleIdx="0" presStyleCnt="1">
        <dgm:presLayoutVars>
          <dgm:bulletEnabled val="1"/>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 modelId="{E738EEAF-7B44-A741-8B5F-18FB92F8A0D2}" srcId="{26D3862F-8BDD-2748-8078-42616AFE022D}" destId="{2C87CF94-B1C1-0747-9395-E78D72539F52}" srcOrd="0" destOrd="0" parTransId="{F0EA58C1-52E9-F047-B4C5-5D33F6190F5E}" sibTransId="{1C9F9621-9440-8A4D-BF22-FB4D10DABB62}"/>
    <dgm:cxn modelId="{1EA24042-A785-A94D-9E8C-E3FD53506EC3}" type="presOf" srcId="{2C87CF94-B1C1-0747-9395-E78D72539F52}" destId="{D0986656-7FC0-FE44-81F3-C1928D2D8C79}" srcOrd="0" destOrd="0" presId="urn:microsoft.com/office/officeart/2005/8/layout/pyramid4"/>
    <dgm:cxn modelId="{0B50940B-2732-EA40-A831-ABF6062AD8C8}" type="presParOf" srcId="{AE1FB828-9E5B-0641-B4D2-B8DF1A2A561B}" destId="{D0986656-7FC0-FE44-81F3-C1928D2D8C79}" srcOrd="0" destOrd="0" presId="urn:microsoft.com/office/officeart/2005/8/layout/pyramid4"/>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A3FD117-072B-0749-95CD-E5F67963A082}" type="doc">
      <dgm:prSet loTypeId="urn:microsoft.com/office/officeart/2005/8/layout/hierarchy2" loCatId="" qsTypeId="urn:microsoft.com/office/officeart/2005/8/quickstyle/simple4" qsCatId="simple" csTypeId="urn:microsoft.com/office/officeart/2005/8/colors/accent1_2" csCatId="accent1" phldr="1"/>
      <dgm:spPr/>
      <dgm:t>
        <a:bodyPr/>
        <a:lstStyle/>
        <a:p>
          <a:endParaRPr lang="it-IT"/>
        </a:p>
      </dgm:t>
    </dgm:pt>
    <dgm:pt modelId="{1C2C05DA-4BDA-F44D-A53C-F711C6F1FB3D}">
      <dgm:prSet phldrT="[Testo]" custT="1"/>
      <dgm:spPr>
        <a:noFill/>
        <a:ln w="3175">
          <a:solidFill>
            <a:schemeClr val="tx1"/>
          </a:solidFill>
        </a:ln>
        <a:effectLst/>
      </dgm:spPr>
      <dgm:t>
        <a:bodyPr/>
        <a:lstStyle/>
        <a:p>
          <a:r>
            <a:rPr lang="it-IT" sz="1200" dirty="0">
              <a:solidFill>
                <a:schemeClr val="tx1"/>
              </a:solidFill>
              <a:latin typeface="Calibri" panose="020F0502020204030204" pitchFamily="34" charset="0"/>
              <a:cs typeface="Calibri" panose="020F0502020204030204" pitchFamily="34" charset="0"/>
            </a:rPr>
            <a:t>Società Italiana</a:t>
          </a:r>
        </a:p>
      </dgm:t>
    </dgm:pt>
    <dgm:pt modelId="{83693616-1E89-A047-86AA-44BFEB9F75C3}" type="parTrans" cxnId="{9BB88756-9305-2842-9D4A-987E19AF301B}">
      <dgm:prSet/>
      <dgm:spPr/>
      <dgm:t>
        <a:bodyPr/>
        <a:lstStyle/>
        <a:p>
          <a:endParaRPr lang="it-IT"/>
        </a:p>
      </dgm:t>
    </dgm:pt>
    <dgm:pt modelId="{5D56D868-2EDB-084F-BFCA-035BA6B7C19C}" type="sibTrans" cxnId="{9BB88756-9305-2842-9D4A-987E19AF301B}">
      <dgm:prSet/>
      <dgm:spPr/>
      <dgm:t>
        <a:bodyPr/>
        <a:lstStyle/>
        <a:p>
          <a:endParaRPr lang="it-IT"/>
        </a:p>
      </dgm:t>
    </dgm:pt>
    <dgm:pt modelId="{0094CFFE-206D-3646-953B-ACB421F9B6E2}">
      <dgm:prSet phldrT="[Testo]" custT="1"/>
      <dgm:spPr>
        <a:noFill/>
        <a:effectLst/>
      </dgm:spPr>
      <dgm:t>
        <a:bodyPr/>
        <a:lstStyle/>
        <a:p>
          <a:r>
            <a:rPr lang="it-IT" sz="1200" dirty="0">
              <a:solidFill>
                <a:schemeClr val="tx1"/>
              </a:solidFill>
              <a:latin typeface="Calibri" panose="020F0502020204030204" pitchFamily="34" charset="0"/>
              <a:cs typeface="Calibri" panose="020F0502020204030204" pitchFamily="34" charset="0"/>
            </a:rPr>
            <a:t>1. Acquisizione quote societarie</a:t>
          </a:r>
        </a:p>
      </dgm:t>
    </dgm:pt>
    <dgm:pt modelId="{4551D152-C962-864C-8285-99D008AEED90}" type="parTrans" cxnId="{FB55FCAD-C3AB-FA46-AEE5-782AB7C15EDB}">
      <dgm:prSet/>
      <dgm:spPr/>
      <dgm:t>
        <a:bodyPr/>
        <a:lstStyle/>
        <a:p>
          <a:endParaRPr lang="it-IT"/>
        </a:p>
      </dgm:t>
    </dgm:pt>
    <dgm:pt modelId="{3C31CEE1-1E58-5749-B116-787ACCD9E564}" type="sibTrans" cxnId="{FB55FCAD-C3AB-FA46-AEE5-782AB7C15EDB}">
      <dgm:prSet/>
      <dgm:spPr/>
      <dgm:t>
        <a:bodyPr/>
        <a:lstStyle/>
        <a:p>
          <a:endParaRPr lang="it-IT"/>
        </a:p>
      </dgm:t>
    </dgm:pt>
    <dgm:pt modelId="{45F86F30-A628-0940-8B7E-2E6100471709}">
      <dgm:prSet phldrT="[Testo]" custT="1"/>
      <dgm:spPr>
        <a:noFill/>
        <a:effectLst/>
      </dgm:spPr>
      <dgm:t>
        <a:bodyPr/>
        <a:lstStyle/>
        <a:p>
          <a:r>
            <a:rPr lang="it-IT" sz="1200" dirty="0">
              <a:solidFill>
                <a:schemeClr val="tx1"/>
              </a:solidFill>
              <a:latin typeface="Calibri" panose="020F0502020204030204" pitchFamily="34" charset="0"/>
              <a:cs typeface="Calibri" panose="020F0502020204030204" pitchFamily="34" charset="0"/>
            </a:rPr>
            <a:t>2. Acquisizione </a:t>
          </a:r>
          <a:r>
            <a:rPr lang="it-IT" sz="1200" dirty="0" err="1">
              <a:solidFill>
                <a:schemeClr val="tx1"/>
              </a:solidFill>
              <a:latin typeface="Calibri" panose="020F0502020204030204" pitchFamily="34" charset="0"/>
              <a:cs typeface="Calibri" panose="020F0502020204030204" pitchFamily="34" charset="0"/>
            </a:rPr>
            <a:t>Fonds</a:t>
          </a:r>
          <a:r>
            <a:rPr lang="it-IT" sz="1200" dirty="0">
              <a:solidFill>
                <a:schemeClr val="tx1"/>
              </a:solidFill>
              <a:latin typeface="Calibri" panose="020F0502020204030204" pitchFamily="34" charset="0"/>
              <a:cs typeface="Calibri" panose="020F0502020204030204" pitchFamily="34" charset="0"/>
            </a:rPr>
            <a:t> de Commerce</a:t>
          </a:r>
        </a:p>
      </dgm:t>
    </dgm:pt>
    <dgm:pt modelId="{4A160E80-E895-B044-9A4B-3E9159D15E93}" type="parTrans" cxnId="{FA966B74-D563-0240-9350-7269B2D5CE94}">
      <dgm:prSet/>
      <dgm:spPr/>
      <dgm:t>
        <a:bodyPr/>
        <a:lstStyle/>
        <a:p>
          <a:endParaRPr lang="it-IT"/>
        </a:p>
      </dgm:t>
    </dgm:pt>
    <dgm:pt modelId="{20977DF0-8A4C-094F-BF1D-C27A3DB6F761}" type="sibTrans" cxnId="{FA966B74-D563-0240-9350-7269B2D5CE94}">
      <dgm:prSet/>
      <dgm:spPr/>
      <dgm:t>
        <a:bodyPr/>
        <a:lstStyle/>
        <a:p>
          <a:endParaRPr lang="it-IT"/>
        </a:p>
      </dgm:t>
    </dgm:pt>
    <dgm:pt modelId="{55228C78-9AF3-704C-ABBD-792473EB2C4E}">
      <dgm:prSet phldrT="[Testo]" custT="1"/>
      <dgm:spPr>
        <a:noFill/>
        <a:effectLst/>
      </dgm:spPr>
      <dgm:t>
        <a:bodyPr/>
        <a:lstStyle/>
        <a:p>
          <a:r>
            <a:rPr lang="it-IT" sz="1200" dirty="0">
              <a:solidFill>
                <a:schemeClr val="tx1"/>
              </a:solidFill>
              <a:latin typeface="Calibri" panose="020F0502020204030204" pitchFamily="34" charset="0"/>
              <a:cs typeface="Calibri" panose="020F0502020204030204" pitchFamily="34" charset="0"/>
            </a:rPr>
            <a:t>3. Acquisizione ramo di un azienda in procedura  concorsuale</a:t>
          </a:r>
        </a:p>
      </dgm:t>
    </dgm:pt>
    <dgm:pt modelId="{752BC23D-F180-AD43-86C3-93B33393E2A1}" type="parTrans" cxnId="{B3A395C1-ADFA-5C41-BDBA-0B8A00407579}">
      <dgm:prSet/>
      <dgm:spPr/>
      <dgm:t>
        <a:bodyPr/>
        <a:lstStyle/>
        <a:p>
          <a:endParaRPr lang="it-IT"/>
        </a:p>
      </dgm:t>
    </dgm:pt>
    <dgm:pt modelId="{2EDD8B40-4885-714C-BBD4-73286BD51E8B}" type="sibTrans" cxnId="{B3A395C1-ADFA-5C41-BDBA-0B8A00407579}">
      <dgm:prSet/>
      <dgm:spPr/>
      <dgm:t>
        <a:bodyPr/>
        <a:lstStyle/>
        <a:p>
          <a:endParaRPr lang="it-IT"/>
        </a:p>
      </dgm:t>
    </dgm:pt>
    <dgm:pt modelId="{737549D3-0E28-784D-9E45-704EF1CDFB27}" type="pres">
      <dgm:prSet presAssocID="{EA3FD117-072B-0749-95CD-E5F67963A082}" presName="diagram" presStyleCnt="0">
        <dgm:presLayoutVars>
          <dgm:chPref val="1"/>
          <dgm:dir/>
          <dgm:animOne val="branch"/>
          <dgm:animLvl val="lvl"/>
          <dgm:resizeHandles val="exact"/>
        </dgm:presLayoutVars>
      </dgm:prSet>
      <dgm:spPr/>
      <dgm:t>
        <a:bodyPr/>
        <a:lstStyle/>
        <a:p>
          <a:endParaRPr lang="it-IT"/>
        </a:p>
      </dgm:t>
    </dgm:pt>
    <dgm:pt modelId="{402E0987-576E-D34B-A73E-723EC40686E1}" type="pres">
      <dgm:prSet presAssocID="{1C2C05DA-4BDA-F44D-A53C-F711C6F1FB3D}" presName="root1" presStyleCnt="0"/>
      <dgm:spPr/>
    </dgm:pt>
    <dgm:pt modelId="{EF3002AF-B169-9347-96F6-B08CAEECAADD}" type="pres">
      <dgm:prSet presAssocID="{1C2C05DA-4BDA-F44D-A53C-F711C6F1FB3D}" presName="LevelOneTextNode" presStyleLbl="node0" presStyleIdx="0" presStyleCnt="1" custScaleX="46355" custScaleY="60472" custLinFactNeighborX="-3394" custLinFactNeighborY="20736">
        <dgm:presLayoutVars>
          <dgm:chPref val="3"/>
        </dgm:presLayoutVars>
      </dgm:prSet>
      <dgm:spPr/>
      <dgm:t>
        <a:bodyPr/>
        <a:lstStyle/>
        <a:p>
          <a:endParaRPr lang="it-IT"/>
        </a:p>
      </dgm:t>
    </dgm:pt>
    <dgm:pt modelId="{CCB28322-2D09-864C-86E2-3FB082D99B7A}" type="pres">
      <dgm:prSet presAssocID="{1C2C05DA-4BDA-F44D-A53C-F711C6F1FB3D}" presName="level2hierChild" presStyleCnt="0"/>
      <dgm:spPr/>
    </dgm:pt>
    <dgm:pt modelId="{FE06C4DB-4FFD-154F-BB8B-C9B0F6EE30E1}" type="pres">
      <dgm:prSet presAssocID="{4551D152-C962-864C-8285-99D008AEED90}" presName="conn2-1" presStyleLbl="parChTrans1D2" presStyleIdx="0" presStyleCnt="3"/>
      <dgm:spPr/>
      <dgm:t>
        <a:bodyPr/>
        <a:lstStyle/>
        <a:p>
          <a:endParaRPr lang="it-IT"/>
        </a:p>
      </dgm:t>
    </dgm:pt>
    <dgm:pt modelId="{5B3C331B-1839-A145-9EE4-F6F579573D8F}" type="pres">
      <dgm:prSet presAssocID="{4551D152-C962-864C-8285-99D008AEED90}" presName="connTx" presStyleLbl="parChTrans1D2" presStyleIdx="0" presStyleCnt="3"/>
      <dgm:spPr/>
      <dgm:t>
        <a:bodyPr/>
        <a:lstStyle/>
        <a:p>
          <a:endParaRPr lang="it-IT"/>
        </a:p>
      </dgm:t>
    </dgm:pt>
    <dgm:pt modelId="{D0D16F55-1116-7346-9DB6-5EE10EC38269}" type="pres">
      <dgm:prSet presAssocID="{0094CFFE-206D-3646-953B-ACB421F9B6E2}" presName="root2" presStyleCnt="0"/>
      <dgm:spPr/>
    </dgm:pt>
    <dgm:pt modelId="{12B9FDCA-8AE5-8B48-B592-9F54AFFFDFED}" type="pres">
      <dgm:prSet presAssocID="{0094CFFE-206D-3646-953B-ACB421F9B6E2}" presName="LevelTwoTextNode" presStyleLbl="node2" presStyleIdx="0" presStyleCnt="3" custScaleX="75619" custLinFactNeighborX="2934" custLinFactNeighborY="40808">
        <dgm:presLayoutVars>
          <dgm:chPref val="3"/>
        </dgm:presLayoutVars>
      </dgm:prSet>
      <dgm:spPr/>
      <dgm:t>
        <a:bodyPr/>
        <a:lstStyle/>
        <a:p>
          <a:endParaRPr lang="it-IT"/>
        </a:p>
      </dgm:t>
    </dgm:pt>
    <dgm:pt modelId="{ACB2C09A-F6FB-BD40-BECE-53A90C8FCDD6}" type="pres">
      <dgm:prSet presAssocID="{0094CFFE-206D-3646-953B-ACB421F9B6E2}" presName="level3hierChild" presStyleCnt="0"/>
      <dgm:spPr/>
    </dgm:pt>
    <dgm:pt modelId="{029E9EBF-DFBA-F24F-ACDE-F239BB3D9EFC}" type="pres">
      <dgm:prSet presAssocID="{4A160E80-E895-B044-9A4B-3E9159D15E93}" presName="conn2-1" presStyleLbl="parChTrans1D2" presStyleIdx="1" presStyleCnt="3"/>
      <dgm:spPr/>
      <dgm:t>
        <a:bodyPr/>
        <a:lstStyle/>
        <a:p>
          <a:endParaRPr lang="it-IT"/>
        </a:p>
      </dgm:t>
    </dgm:pt>
    <dgm:pt modelId="{325BAA8F-C75B-084E-A32A-1B17F1133513}" type="pres">
      <dgm:prSet presAssocID="{4A160E80-E895-B044-9A4B-3E9159D15E93}" presName="connTx" presStyleLbl="parChTrans1D2" presStyleIdx="1" presStyleCnt="3"/>
      <dgm:spPr/>
      <dgm:t>
        <a:bodyPr/>
        <a:lstStyle/>
        <a:p>
          <a:endParaRPr lang="it-IT"/>
        </a:p>
      </dgm:t>
    </dgm:pt>
    <dgm:pt modelId="{1791EA8B-1623-7140-8474-C181AEAB8460}" type="pres">
      <dgm:prSet presAssocID="{45F86F30-A628-0940-8B7E-2E6100471709}" presName="root2" presStyleCnt="0"/>
      <dgm:spPr/>
    </dgm:pt>
    <dgm:pt modelId="{2B21A439-8480-494A-869F-521F84F08228}" type="pres">
      <dgm:prSet presAssocID="{45F86F30-A628-0940-8B7E-2E6100471709}" presName="LevelTwoTextNode" presStyleLbl="node2" presStyleIdx="1" presStyleCnt="3" custScaleX="81471" custLinFactNeighborX="5861" custLinFactNeighborY="19454">
        <dgm:presLayoutVars>
          <dgm:chPref val="3"/>
        </dgm:presLayoutVars>
      </dgm:prSet>
      <dgm:spPr/>
      <dgm:t>
        <a:bodyPr/>
        <a:lstStyle/>
        <a:p>
          <a:endParaRPr lang="it-IT"/>
        </a:p>
      </dgm:t>
    </dgm:pt>
    <dgm:pt modelId="{C09DC21B-D711-7243-B553-7A882A777E56}" type="pres">
      <dgm:prSet presAssocID="{45F86F30-A628-0940-8B7E-2E6100471709}" presName="level3hierChild" presStyleCnt="0"/>
      <dgm:spPr/>
    </dgm:pt>
    <dgm:pt modelId="{2E33B9B5-D7A6-E940-BF61-638BA3E56D36}" type="pres">
      <dgm:prSet presAssocID="{752BC23D-F180-AD43-86C3-93B33393E2A1}" presName="conn2-1" presStyleLbl="parChTrans1D2" presStyleIdx="2" presStyleCnt="3"/>
      <dgm:spPr/>
      <dgm:t>
        <a:bodyPr/>
        <a:lstStyle/>
        <a:p>
          <a:endParaRPr lang="it-IT"/>
        </a:p>
      </dgm:t>
    </dgm:pt>
    <dgm:pt modelId="{9A693825-24F1-504E-A211-21612B8A7C08}" type="pres">
      <dgm:prSet presAssocID="{752BC23D-F180-AD43-86C3-93B33393E2A1}" presName="connTx" presStyleLbl="parChTrans1D2" presStyleIdx="2" presStyleCnt="3"/>
      <dgm:spPr/>
      <dgm:t>
        <a:bodyPr/>
        <a:lstStyle/>
        <a:p>
          <a:endParaRPr lang="it-IT"/>
        </a:p>
      </dgm:t>
    </dgm:pt>
    <dgm:pt modelId="{E4CE086F-62E3-AE4B-B85C-8D324692A161}" type="pres">
      <dgm:prSet presAssocID="{55228C78-9AF3-704C-ABBD-792473EB2C4E}" presName="root2" presStyleCnt="0"/>
      <dgm:spPr/>
    </dgm:pt>
    <dgm:pt modelId="{EB7EDEA2-9ED2-684E-AD4B-BF3FDA4F7AE8}" type="pres">
      <dgm:prSet presAssocID="{55228C78-9AF3-704C-ABBD-792473EB2C4E}" presName="LevelTwoTextNode" presStyleLbl="node2" presStyleIdx="2" presStyleCnt="3" custLinFactNeighborX="2934" custLinFactNeighborY="-1901">
        <dgm:presLayoutVars>
          <dgm:chPref val="3"/>
        </dgm:presLayoutVars>
      </dgm:prSet>
      <dgm:spPr/>
      <dgm:t>
        <a:bodyPr/>
        <a:lstStyle/>
        <a:p>
          <a:endParaRPr lang="it-IT"/>
        </a:p>
      </dgm:t>
    </dgm:pt>
    <dgm:pt modelId="{4779ED60-8903-5C49-821B-82041F4B706B}" type="pres">
      <dgm:prSet presAssocID="{55228C78-9AF3-704C-ABBD-792473EB2C4E}" presName="level3hierChild" presStyleCnt="0"/>
      <dgm:spPr/>
    </dgm:pt>
  </dgm:ptLst>
  <dgm:cxnLst>
    <dgm:cxn modelId="{9BB88756-9305-2842-9D4A-987E19AF301B}" srcId="{EA3FD117-072B-0749-95CD-E5F67963A082}" destId="{1C2C05DA-4BDA-F44D-A53C-F711C6F1FB3D}" srcOrd="0" destOrd="0" parTransId="{83693616-1E89-A047-86AA-44BFEB9F75C3}" sibTransId="{5D56D868-2EDB-084F-BFCA-035BA6B7C19C}"/>
    <dgm:cxn modelId="{E60491B4-8119-7044-9951-5E43F06AE8C4}" type="presOf" srcId="{4A160E80-E895-B044-9A4B-3E9159D15E93}" destId="{325BAA8F-C75B-084E-A32A-1B17F1133513}" srcOrd="1" destOrd="0" presId="urn:microsoft.com/office/officeart/2005/8/layout/hierarchy2"/>
    <dgm:cxn modelId="{C85C4ADD-64B6-4845-885B-55AECE8C6646}" type="presOf" srcId="{55228C78-9AF3-704C-ABBD-792473EB2C4E}" destId="{EB7EDEA2-9ED2-684E-AD4B-BF3FDA4F7AE8}" srcOrd="0" destOrd="0" presId="urn:microsoft.com/office/officeart/2005/8/layout/hierarchy2"/>
    <dgm:cxn modelId="{CE80F757-C7D9-4849-8113-575C1EB3BDE3}" type="presOf" srcId="{4551D152-C962-864C-8285-99D008AEED90}" destId="{FE06C4DB-4FFD-154F-BB8B-C9B0F6EE30E1}" srcOrd="0" destOrd="0" presId="urn:microsoft.com/office/officeart/2005/8/layout/hierarchy2"/>
    <dgm:cxn modelId="{FA966B74-D563-0240-9350-7269B2D5CE94}" srcId="{1C2C05DA-4BDA-F44D-A53C-F711C6F1FB3D}" destId="{45F86F30-A628-0940-8B7E-2E6100471709}" srcOrd="1" destOrd="0" parTransId="{4A160E80-E895-B044-9A4B-3E9159D15E93}" sibTransId="{20977DF0-8A4C-094F-BF1D-C27A3DB6F761}"/>
    <dgm:cxn modelId="{CADCF29A-47A2-A346-A578-83A6268F0771}" type="presOf" srcId="{4A160E80-E895-B044-9A4B-3E9159D15E93}" destId="{029E9EBF-DFBA-F24F-ACDE-F239BB3D9EFC}" srcOrd="0" destOrd="0" presId="urn:microsoft.com/office/officeart/2005/8/layout/hierarchy2"/>
    <dgm:cxn modelId="{B25DF88D-978C-2A4C-A8C7-14545DA4F77D}" type="presOf" srcId="{EA3FD117-072B-0749-95CD-E5F67963A082}" destId="{737549D3-0E28-784D-9E45-704EF1CDFB27}" srcOrd="0" destOrd="0" presId="urn:microsoft.com/office/officeart/2005/8/layout/hierarchy2"/>
    <dgm:cxn modelId="{B7E433EC-EE4B-2F44-A728-604373630AA6}" type="presOf" srcId="{4551D152-C962-864C-8285-99D008AEED90}" destId="{5B3C331B-1839-A145-9EE4-F6F579573D8F}" srcOrd="1" destOrd="0" presId="urn:microsoft.com/office/officeart/2005/8/layout/hierarchy2"/>
    <dgm:cxn modelId="{491AC092-471E-4544-877F-CD501776D963}" type="presOf" srcId="{752BC23D-F180-AD43-86C3-93B33393E2A1}" destId="{2E33B9B5-D7A6-E940-BF61-638BA3E56D36}" srcOrd="0" destOrd="0" presId="urn:microsoft.com/office/officeart/2005/8/layout/hierarchy2"/>
    <dgm:cxn modelId="{B3A395C1-ADFA-5C41-BDBA-0B8A00407579}" srcId="{1C2C05DA-4BDA-F44D-A53C-F711C6F1FB3D}" destId="{55228C78-9AF3-704C-ABBD-792473EB2C4E}" srcOrd="2" destOrd="0" parTransId="{752BC23D-F180-AD43-86C3-93B33393E2A1}" sibTransId="{2EDD8B40-4885-714C-BBD4-73286BD51E8B}"/>
    <dgm:cxn modelId="{FB55FCAD-C3AB-FA46-AEE5-782AB7C15EDB}" srcId="{1C2C05DA-4BDA-F44D-A53C-F711C6F1FB3D}" destId="{0094CFFE-206D-3646-953B-ACB421F9B6E2}" srcOrd="0" destOrd="0" parTransId="{4551D152-C962-864C-8285-99D008AEED90}" sibTransId="{3C31CEE1-1E58-5749-B116-787ACCD9E564}"/>
    <dgm:cxn modelId="{0DFAADF7-B21E-924C-977F-A89C534641AF}" type="presOf" srcId="{752BC23D-F180-AD43-86C3-93B33393E2A1}" destId="{9A693825-24F1-504E-A211-21612B8A7C08}" srcOrd="1" destOrd="0" presId="urn:microsoft.com/office/officeart/2005/8/layout/hierarchy2"/>
    <dgm:cxn modelId="{3808A631-ACB4-4541-A65B-BB9F1501ACFA}" type="presOf" srcId="{45F86F30-A628-0940-8B7E-2E6100471709}" destId="{2B21A439-8480-494A-869F-521F84F08228}" srcOrd="0" destOrd="0" presId="urn:microsoft.com/office/officeart/2005/8/layout/hierarchy2"/>
    <dgm:cxn modelId="{E81C441B-A312-8449-9F5A-A16D8B5B98F4}" type="presOf" srcId="{1C2C05DA-4BDA-F44D-A53C-F711C6F1FB3D}" destId="{EF3002AF-B169-9347-96F6-B08CAEECAADD}" srcOrd="0" destOrd="0" presId="urn:microsoft.com/office/officeart/2005/8/layout/hierarchy2"/>
    <dgm:cxn modelId="{56225199-DF2D-DA40-BCD2-1C6EB1D71928}" type="presOf" srcId="{0094CFFE-206D-3646-953B-ACB421F9B6E2}" destId="{12B9FDCA-8AE5-8B48-B592-9F54AFFFDFED}" srcOrd="0" destOrd="0" presId="urn:microsoft.com/office/officeart/2005/8/layout/hierarchy2"/>
    <dgm:cxn modelId="{930C5B51-C554-7F43-A857-FD6B1F1E1904}" type="presParOf" srcId="{737549D3-0E28-784D-9E45-704EF1CDFB27}" destId="{402E0987-576E-D34B-A73E-723EC40686E1}" srcOrd="0" destOrd="0" presId="urn:microsoft.com/office/officeart/2005/8/layout/hierarchy2"/>
    <dgm:cxn modelId="{F3E4D73D-5C4F-FB43-BE20-5A264AA20677}" type="presParOf" srcId="{402E0987-576E-D34B-A73E-723EC40686E1}" destId="{EF3002AF-B169-9347-96F6-B08CAEECAADD}" srcOrd="0" destOrd="0" presId="urn:microsoft.com/office/officeart/2005/8/layout/hierarchy2"/>
    <dgm:cxn modelId="{69030FAF-09CA-C447-BD94-A69B86ABA902}" type="presParOf" srcId="{402E0987-576E-D34B-A73E-723EC40686E1}" destId="{CCB28322-2D09-864C-86E2-3FB082D99B7A}" srcOrd="1" destOrd="0" presId="urn:microsoft.com/office/officeart/2005/8/layout/hierarchy2"/>
    <dgm:cxn modelId="{620CD951-42F0-1242-BF29-B2BD89120A31}" type="presParOf" srcId="{CCB28322-2D09-864C-86E2-3FB082D99B7A}" destId="{FE06C4DB-4FFD-154F-BB8B-C9B0F6EE30E1}" srcOrd="0" destOrd="0" presId="urn:microsoft.com/office/officeart/2005/8/layout/hierarchy2"/>
    <dgm:cxn modelId="{1AE8994C-AF17-D14F-BAE3-94F441858350}" type="presParOf" srcId="{FE06C4DB-4FFD-154F-BB8B-C9B0F6EE30E1}" destId="{5B3C331B-1839-A145-9EE4-F6F579573D8F}" srcOrd="0" destOrd="0" presId="urn:microsoft.com/office/officeart/2005/8/layout/hierarchy2"/>
    <dgm:cxn modelId="{68581AE2-7A95-234D-B1F2-AA4F7E20070C}" type="presParOf" srcId="{CCB28322-2D09-864C-86E2-3FB082D99B7A}" destId="{D0D16F55-1116-7346-9DB6-5EE10EC38269}" srcOrd="1" destOrd="0" presId="urn:microsoft.com/office/officeart/2005/8/layout/hierarchy2"/>
    <dgm:cxn modelId="{F1585A3B-83FD-5544-AEEF-7BF29CC077D1}" type="presParOf" srcId="{D0D16F55-1116-7346-9DB6-5EE10EC38269}" destId="{12B9FDCA-8AE5-8B48-B592-9F54AFFFDFED}" srcOrd="0" destOrd="0" presId="urn:microsoft.com/office/officeart/2005/8/layout/hierarchy2"/>
    <dgm:cxn modelId="{3C168868-49B4-1E40-A6CB-7FEE714B7C2B}" type="presParOf" srcId="{D0D16F55-1116-7346-9DB6-5EE10EC38269}" destId="{ACB2C09A-F6FB-BD40-BECE-53A90C8FCDD6}" srcOrd="1" destOrd="0" presId="urn:microsoft.com/office/officeart/2005/8/layout/hierarchy2"/>
    <dgm:cxn modelId="{1C63AC21-D116-E040-86D6-371EE44714F2}" type="presParOf" srcId="{CCB28322-2D09-864C-86E2-3FB082D99B7A}" destId="{029E9EBF-DFBA-F24F-ACDE-F239BB3D9EFC}" srcOrd="2" destOrd="0" presId="urn:microsoft.com/office/officeart/2005/8/layout/hierarchy2"/>
    <dgm:cxn modelId="{8E835FF2-81E0-DE4E-AE89-7568E2025D25}" type="presParOf" srcId="{029E9EBF-DFBA-F24F-ACDE-F239BB3D9EFC}" destId="{325BAA8F-C75B-084E-A32A-1B17F1133513}" srcOrd="0" destOrd="0" presId="urn:microsoft.com/office/officeart/2005/8/layout/hierarchy2"/>
    <dgm:cxn modelId="{7F7EF6BB-C92C-2E42-8361-BFE38B415F1A}" type="presParOf" srcId="{CCB28322-2D09-864C-86E2-3FB082D99B7A}" destId="{1791EA8B-1623-7140-8474-C181AEAB8460}" srcOrd="3" destOrd="0" presId="urn:microsoft.com/office/officeart/2005/8/layout/hierarchy2"/>
    <dgm:cxn modelId="{8A819DD8-2E2F-A947-81A3-ED2594D7F345}" type="presParOf" srcId="{1791EA8B-1623-7140-8474-C181AEAB8460}" destId="{2B21A439-8480-494A-869F-521F84F08228}" srcOrd="0" destOrd="0" presId="urn:microsoft.com/office/officeart/2005/8/layout/hierarchy2"/>
    <dgm:cxn modelId="{1899E713-8F33-D646-B7A1-FA37B5D9E5C9}" type="presParOf" srcId="{1791EA8B-1623-7140-8474-C181AEAB8460}" destId="{C09DC21B-D711-7243-B553-7A882A777E56}" srcOrd="1" destOrd="0" presId="urn:microsoft.com/office/officeart/2005/8/layout/hierarchy2"/>
    <dgm:cxn modelId="{CB209841-D229-6D44-A0C3-C6C113577F6D}" type="presParOf" srcId="{CCB28322-2D09-864C-86E2-3FB082D99B7A}" destId="{2E33B9B5-D7A6-E940-BF61-638BA3E56D36}" srcOrd="4" destOrd="0" presId="urn:microsoft.com/office/officeart/2005/8/layout/hierarchy2"/>
    <dgm:cxn modelId="{2D44A1D4-127D-5044-9F1A-494DC09C11BF}" type="presParOf" srcId="{2E33B9B5-D7A6-E940-BF61-638BA3E56D36}" destId="{9A693825-24F1-504E-A211-21612B8A7C08}" srcOrd="0" destOrd="0" presId="urn:microsoft.com/office/officeart/2005/8/layout/hierarchy2"/>
    <dgm:cxn modelId="{8075A497-70DB-A24F-8EFD-58CD4C7702FB}" type="presParOf" srcId="{CCB28322-2D09-864C-86E2-3FB082D99B7A}" destId="{E4CE086F-62E3-AE4B-B85C-8D324692A161}" srcOrd="5" destOrd="0" presId="urn:microsoft.com/office/officeart/2005/8/layout/hierarchy2"/>
    <dgm:cxn modelId="{C069F49A-36AD-304F-84B6-AE7A2C10CCE0}" type="presParOf" srcId="{E4CE086F-62E3-AE4B-B85C-8D324692A161}" destId="{EB7EDEA2-9ED2-684E-AD4B-BF3FDA4F7AE8}" srcOrd="0" destOrd="0" presId="urn:microsoft.com/office/officeart/2005/8/layout/hierarchy2"/>
    <dgm:cxn modelId="{FA7F6339-F698-134B-A166-40E25510D65D}" type="presParOf" srcId="{E4CE086F-62E3-AE4B-B85C-8D324692A161}" destId="{4779ED60-8903-5C49-821B-82041F4B706B}" srcOrd="1" destOrd="0" presId="urn:microsoft.com/office/officeart/2005/8/layout/hierarchy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6D3862F-8BDD-2748-8078-42616AFE022D}" type="doc">
      <dgm:prSet loTypeId="urn:microsoft.com/office/officeart/2005/8/layout/pyramid4" loCatId="" qsTypeId="urn:microsoft.com/office/officeart/2005/8/quickstyle/simple1" qsCatId="simple" csTypeId="urn:microsoft.com/office/officeart/2005/8/colors/accent1_2" csCatId="accent1" phldr="1"/>
      <dgm:spPr/>
      <dgm:t>
        <a:bodyPr/>
        <a:lstStyle/>
        <a:p>
          <a:endParaRPr lang="it-IT"/>
        </a:p>
      </dgm:t>
    </dgm:pt>
    <dgm:pt modelId="{AE1FB828-9E5B-0641-B4D2-B8DF1A2A561B}" type="pres">
      <dgm:prSet presAssocID="{26D3862F-8BDD-2748-8078-42616AFE022D}" presName="compositeShape" presStyleCnt="0">
        <dgm:presLayoutVars>
          <dgm:chMax val="9"/>
          <dgm:dir/>
          <dgm:resizeHandles val="exact"/>
        </dgm:presLayoutVars>
      </dgm:prSet>
      <dgm:spPr/>
      <dgm:t>
        <a:bodyPr/>
        <a:lstStyle/>
        <a:p>
          <a:endParaRPr lang="it-IT"/>
        </a:p>
      </dgm:t>
    </dgm:pt>
  </dgm:ptLst>
  <dgm:cxnLst>
    <dgm:cxn modelId="{94FFFA39-86B2-9B4E-AF0E-1A254F4440BA}" type="presOf" srcId="{26D3862F-8BDD-2748-8078-42616AFE022D}" destId="{AE1FB828-9E5B-0641-B4D2-B8DF1A2A561B}" srcOrd="0" destOrd="0" presId="urn:microsoft.com/office/officeart/2005/8/layout/pyramid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986656-7FC0-FE44-81F3-C1928D2D8C79}">
      <dsp:nvSpPr>
        <dsp:cNvPr id="0" name=""/>
        <dsp:cNvSpPr/>
      </dsp:nvSpPr>
      <dsp:spPr>
        <a:xfrm>
          <a:off x="2060116" y="0"/>
          <a:ext cx="1808088" cy="1808088"/>
        </a:xfrm>
        <a:prstGeom prst="triangle">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80000"/>
            </a:lnSpc>
            <a:spcBef>
              <a:spcPct val="0"/>
            </a:spcBef>
            <a:spcAft>
              <a:spcPts val="0"/>
            </a:spcAft>
          </a:pPr>
          <a:r>
            <a:rPr lang="it-IT" sz="1000" kern="1200" dirty="0">
              <a:solidFill>
                <a:schemeClr val="tx1"/>
              </a:solidFill>
              <a:latin typeface="Calibri" panose="020F0502020204030204" pitchFamily="34" charset="0"/>
              <a:cs typeface="Calibri" panose="020F0502020204030204" pitchFamily="34" charset="0"/>
            </a:rPr>
            <a:t>Acquisizione società o ramo d’azienda</a:t>
          </a:r>
        </a:p>
        <a:p>
          <a:pPr lvl="0" algn="ctr" defTabSz="444500">
            <a:lnSpc>
              <a:spcPct val="80000"/>
            </a:lnSpc>
            <a:spcBef>
              <a:spcPct val="0"/>
            </a:spcBef>
            <a:spcAft>
              <a:spcPts val="0"/>
            </a:spcAft>
          </a:pPr>
          <a:r>
            <a:rPr lang="it-IT" sz="1000" kern="1200" dirty="0">
              <a:solidFill>
                <a:schemeClr val="tx1"/>
              </a:solidFill>
              <a:latin typeface="Calibri" panose="020F0502020204030204" pitchFamily="34" charset="0"/>
              <a:cs typeface="Calibri" panose="020F0502020204030204" pitchFamily="34" charset="0"/>
            </a:rPr>
            <a:t>-</a:t>
          </a:r>
        </a:p>
        <a:p>
          <a:pPr lvl="0" algn="ctr" defTabSz="444500">
            <a:lnSpc>
              <a:spcPct val="80000"/>
            </a:lnSpc>
            <a:spcBef>
              <a:spcPct val="0"/>
            </a:spcBef>
            <a:spcAft>
              <a:spcPts val="0"/>
            </a:spcAft>
          </a:pPr>
          <a:r>
            <a:rPr lang="it-IT" sz="1000" kern="1200" dirty="0">
              <a:solidFill>
                <a:schemeClr val="tx1"/>
              </a:solidFill>
              <a:latin typeface="Calibri" panose="020F0502020204030204" pitchFamily="34" charset="0"/>
              <a:cs typeface="Calibri" panose="020F0502020204030204" pitchFamily="34" charset="0"/>
            </a:rPr>
            <a:t>Rilevare un azienda in difficoltà</a:t>
          </a:r>
        </a:p>
      </dsp:txBody>
      <dsp:txXfrm>
        <a:off x="2512138" y="904044"/>
        <a:ext cx="904044" cy="904044"/>
      </dsp:txXfrm>
    </dsp:sp>
    <dsp:sp modelId="{97222E66-0859-B243-A5FF-1B307ED99225}">
      <dsp:nvSpPr>
        <dsp:cNvPr id="0" name=""/>
        <dsp:cNvSpPr/>
      </dsp:nvSpPr>
      <dsp:spPr>
        <a:xfrm>
          <a:off x="1156072" y="1808088"/>
          <a:ext cx="1808088" cy="1808088"/>
        </a:xfrm>
        <a:prstGeom prst="triangle">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it-IT" sz="1000" kern="1200" dirty="0">
              <a:solidFill>
                <a:schemeClr val="tx1"/>
              </a:solidFill>
              <a:latin typeface="Calibri" panose="020F0502020204030204" pitchFamily="34" charset="0"/>
              <a:cs typeface="Calibri" panose="020F0502020204030204" pitchFamily="34" charset="0"/>
            </a:rPr>
            <a:t>Vendita</a:t>
          </a:r>
        </a:p>
        <a:p>
          <a:pPr lvl="0" algn="ctr" defTabSz="444500">
            <a:lnSpc>
              <a:spcPct val="90000"/>
            </a:lnSpc>
            <a:spcBef>
              <a:spcPct val="0"/>
            </a:spcBef>
            <a:spcAft>
              <a:spcPct val="35000"/>
            </a:spcAft>
          </a:pPr>
          <a:r>
            <a:rPr lang="it-IT" sz="1000" kern="1200" dirty="0">
              <a:solidFill>
                <a:schemeClr val="tx1"/>
              </a:solidFill>
              <a:latin typeface="Calibri" panose="020F0502020204030204" pitchFamily="34" charset="0"/>
              <a:cs typeface="Calibri" panose="020F0502020204030204" pitchFamily="34" charset="0"/>
            </a:rPr>
            <a:t>Agenzia</a:t>
          </a:r>
        </a:p>
        <a:p>
          <a:pPr lvl="0" algn="ctr" defTabSz="444500">
            <a:lnSpc>
              <a:spcPct val="90000"/>
            </a:lnSpc>
            <a:spcBef>
              <a:spcPct val="0"/>
            </a:spcBef>
            <a:spcAft>
              <a:spcPct val="35000"/>
            </a:spcAft>
          </a:pPr>
          <a:r>
            <a:rPr lang="it-IT" sz="1000" kern="1200" dirty="0">
              <a:solidFill>
                <a:schemeClr val="tx1"/>
              </a:solidFill>
              <a:latin typeface="Calibri" panose="020F0502020204030204" pitchFamily="34" charset="0"/>
              <a:cs typeface="Calibri" panose="020F0502020204030204" pitchFamily="34" charset="0"/>
            </a:rPr>
            <a:t>Distribuzione</a:t>
          </a:r>
        </a:p>
        <a:p>
          <a:pPr lvl="0" algn="ctr" defTabSz="444500">
            <a:lnSpc>
              <a:spcPct val="90000"/>
            </a:lnSpc>
            <a:spcBef>
              <a:spcPct val="0"/>
            </a:spcBef>
            <a:spcAft>
              <a:spcPct val="35000"/>
            </a:spcAft>
          </a:pPr>
          <a:r>
            <a:rPr lang="it-IT" sz="1000" kern="1200" dirty="0">
              <a:solidFill>
                <a:schemeClr val="tx1"/>
              </a:solidFill>
              <a:latin typeface="Calibri" panose="020F0502020204030204" pitchFamily="34" charset="0"/>
              <a:cs typeface="Calibri" panose="020F0502020204030204" pitchFamily="34" charset="0"/>
            </a:rPr>
            <a:t>Appalti</a:t>
          </a:r>
        </a:p>
        <a:p>
          <a:pPr lvl="0" algn="ctr" defTabSz="444500">
            <a:lnSpc>
              <a:spcPct val="90000"/>
            </a:lnSpc>
            <a:spcBef>
              <a:spcPct val="0"/>
            </a:spcBef>
            <a:spcAft>
              <a:spcPct val="35000"/>
            </a:spcAft>
          </a:pPr>
          <a:endParaRPr lang="it-IT" sz="1000" kern="1200" dirty="0">
            <a:solidFill>
              <a:schemeClr val="tx1"/>
            </a:solidFill>
            <a:latin typeface="Calibri" panose="020F0502020204030204" pitchFamily="34" charset="0"/>
            <a:cs typeface="Calibri" panose="020F0502020204030204" pitchFamily="34" charset="0"/>
          </a:endParaRPr>
        </a:p>
      </dsp:txBody>
      <dsp:txXfrm>
        <a:off x="1608094" y="2712132"/>
        <a:ext cx="904044" cy="904044"/>
      </dsp:txXfrm>
    </dsp:sp>
    <dsp:sp modelId="{1DA00D04-5AD1-7044-83A4-6556C55C1171}">
      <dsp:nvSpPr>
        <dsp:cNvPr id="0" name=""/>
        <dsp:cNvSpPr/>
      </dsp:nvSpPr>
      <dsp:spPr>
        <a:xfrm rot="10800000">
          <a:off x="2060116" y="1808088"/>
          <a:ext cx="1808088" cy="1808088"/>
        </a:xfrm>
        <a:prstGeom prst="triangle">
          <a:avLst/>
        </a:prstGeom>
        <a:solidFill>
          <a:schemeClr val="accent3">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endParaRPr lang="it-IT" sz="1000" kern="1200" dirty="0">
            <a:solidFill>
              <a:schemeClr val="tx1"/>
            </a:solidFill>
            <a:latin typeface="Calibri" panose="020F0502020204030204" pitchFamily="34" charset="0"/>
            <a:cs typeface="Calibri" panose="020F0502020204030204" pitchFamily="34" charset="0"/>
          </a:endParaRPr>
        </a:p>
        <a:p>
          <a:pPr lvl="0" algn="ctr" defTabSz="444500">
            <a:lnSpc>
              <a:spcPct val="90000"/>
            </a:lnSpc>
            <a:spcBef>
              <a:spcPct val="0"/>
            </a:spcBef>
            <a:spcAft>
              <a:spcPct val="35000"/>
            </a:spcAft>
          </a:pPr>
          <a:endParaRPr lang="it-IT" sz="1000" kern="1200" dirty="0">
            <a:solidFill>
              <a:schemeClr val="tx1"/>
            </a:solidFill>
            <a:latin typeface="Calibri" panose="020F0502020204030204" pitchFamily="34" charset="0"/>
            <a:cs typeface="Calibri" panose="020F0502020204030204" pitchFamily="34" charset="0"/>
          </a:endParaRPr>
        </a:p>
        <a:p>
          <a:pPr lvl="0" algn="ctr" defTabSz="444500">
            <a:lnSpc>
              <a:spcPct val="90000"/>
            </a:lnSpc>
            <a:spcBef>
              <a:spcPct val="0"/>
            </a:spcBef>
            <a:spcAft>
              <a:spcPct val="35000"/>
            </a:spcAft>
          </a:pPr>
          <a:r>
            <a:rPr lang="it-IT" sz="1000" kern="1200" dirty="0">
              <a:solidFill>
                <a:schemeClr val="tx1"/>
              </a:solidFill>
              <a:latin typeface="Calibri" panose="020F0502020204030204" pitchFamily="34" charset="0"/>
              <a:cs typeface="Calibri" panose="020F0502020204030204" pitchFamily="34" charset="0"/>
            </a:rPr>
            <a:t>Costituzione controllata in Francia</a:t>
          </a:r>
        </a:p>
      </dsp:txBody>
      <dsp:txXfrm rot="10800000">
        <a:off x="2512138" y="1808088"/>
        <a:ext cx="904044" cy="904044"/>
      </dsp:txXfrm>
    </dsp:sp>
    <dsp:sp modelId="{914ED379-0618-A04C-B568-FD966F3955D0}">
      <dsp:nvSpPr>
        <dsp:cNvPr id="0" name=""/>
        <dsp:cNvSpPr/>
      </dsp:nvSpPr>
      <dsp:spPr>
        <a:xfrm>
          <a:off x="2964160" y="1808088"/>
          <a:ext cx="1808088" cy="1808088"/>
        </a:xfrm>
        <a:prstGeom prst="triangle">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it-IT" sz="1000" kern="1200" dirty="0">
              <a:solidFill>
                <a:schemeClr val="tx1"/>
              </a:solidFill>
              <a:latin typeface="Calibri" panose="020F0502020204030204" pitchFamily="34" charset="0"/>
              <a:cs typeface="Calibri" panose="020F0502020204030204" pitchFamily="34" charset="0"/>
            </a:rPr>
            <a:t>Assunzione diretta</a:t>
          </a:r>
        </a:p>
        <a:p>
          <a:pPr lvl="0" algn="ctr" defTabSz="444500">
            <a:lnSpc>
              <a:spcPct val="90000"/>
            </a:lnSpc>
            <a:spcBef>
              <a:spcPct val="0"/>
            </a:spcBef>
            <a:spcAft>
              <a:spcPct val="35000"/>
            </a:spcAft>
          </a:pPr>
          <a:r>
            <a:rPr lang="it-IT" sz="1000" kern="1200" dirty="0">
              <a:solidFill>
                <a:schemeClr val="tx1"/>
              </a:solidFill>
              <a:latin typeface="Calibri" panose="020F0502020204030204" pitchFamily="34" charset="0"/>
              <a:cs typeface="Calibri" panose="020F0502020204030204" pitchFamily="34" charset="0"/>
            </a:rPr>
            <a:t>Distacco dipendenti</a:t>
          </a:r>
        </a:p>
        <a:p>
          <a:pPr lvl="0" algn="ctr" defTabSz="444500">
            <a:lnSpc>
              <a:spcPct val="90000"/>
            </a:lnSpc>
            <a:spcBef>
              <a:spcPct val="0"/>
            </a:spcBef>
            <a:spcAft>
              <a:spcPct val="35000"/>
            </a:spcAft>
          </a:pPr>
          <a:endParaRPr lang="it-IT" sz="1000" kern="1200" dirty="0">
            <a:solidFill>
              <a:schemeClr val="tx1"/>
            </a:solidFill>
            <a:latin typeface="Calibri" panose="020F0502020204030204" pitchFamily="34" charset="0"/>
            <a:cs typeface="Calibri" panose="020F0502020204030204" pitchFamily="34" charset="0"/>
          </a:endParaRPr>
        </a:p>
      </dsp:txBody>
      <dsp:txXfrm>
        <a:off x="3416182" y="2712132"/>
        <a:ext cx="904044" cy="90404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310316-0586-4349-9F1F-FAD5D61B8863}">
      <dsp:nvSpPr>
        <dsp:cNvPr id="0" name=""/>
        <dsp:cNvSpPr/>
      </dsp:nvSpPr>
      <dsp:spPr>
        <a:xfrm rot="16200000">
          <a:off x="508000" y="-508000"/>
          <a:ext cx="2032000" cy="3048000"/>
        </a:xfrm>
        <a:prstGeom prst="round1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Beni acquistati : quote (</a:t>
          </a:r>
          <a:r>
            <a:rPr lang="it-IT" sz="1000" i="1" kern="1200" dirty="0" err="1">
              <a:latin typeface="Calibri" panose="020F0502020204030204" pitchFamily="34" charset="0"/>
              <a:cs typeface="Calibri" panose="020F0502020204030204" pitchFamily="34" charset="0"/>
            </a:rPr>
            <a:t>parts</a:t>
          </a:r>
          <a:r>
            <a:rPr lang="it-IT" sz="1000" kern="1200" dirty="0">
              <a:latin typeface="Calibri" panose="020F0502020204030204" pitchFamily="34" charset="0"/>
              <a:cs typeface="Calibri" panose="020F0502020204030204" pitchFamily="34" charset="0"/>
            </a:rPr>
            <a:t>) o azioni (</a:t>
          </a:r>
          <a:r>
            <a:rPr lang="it-IT" sz="1000" i="1" kern="1200" dirty="0" err="1">
              <a:latin typeface="Calibri" panose="020F0502020204030204" pitchFamily="34" charset="0"/>
              <a:cs typeface="Calibri" panose="020F0502020204030204" pitchFamily="34" charset="0"/>
            </a:rPr>
            <a:t>actions</a:t>
          </a:r>
          <a:r>
            <a:rPr lang="it-IT" sz="1000" kern="1200" dirty="0">
              <a:latin typeface="Calibri" panose="020F0502020204030204" pitchFamily="34" charset="0"/>
              <a:cs typeface="Calibri" panose="020F0502020204030204" pitchFamily="34" charset="0"/>
            </a:rPr>
            <a:t>)</a:t>
          </a:r>
        </a:p>
        <a:p>
          <a:pPr lvl="0" algn="l"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Necessità assoluta di una </a:t>
          </a:r>
          <a:r>
            <a:rPr lang="it-IT" sz="1000" i="1" kern="1200" dirty="0">
              <a:latin typeface="Calibri" panose="020F0502020204030204" pitchFamily="34" charset="0"/>
              <a:cs typeface="Calibri" panose="020F0502020204030204" pitchFamily="34" charset="0"/>
            </a:rPr>
            <a:t>due </a:t>
          </a:r>
          <a:r>
            <a:rPr lang="it-IT" sz="1000" i="1" kern="1200" dirty="0" err="1">
              <a:latin typeface="Calibri" panose="020F0502020204030204" pitchFamily="34" charset="0"/>
              <a:cs typeface="Calibri" panose="020F0502020204030204" pitchFamily="34" charset="0"/>
            </a:rPr>
            <a:t>diligence</a:t>
          </a:r>
          <a:endParaRPr lang="it-IT" sz="1000" i="1"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r>
            <a:rPr lang="it-IT" sz="1000" i="0" kern="1200" dirty="0">
              <a:latin typeface="Calibri" panose="020F0502020204030204" pitchFamily="34" charset="0"/>
              <a:cs typeface="Calibri" panose="020F0502020204030204" pitchFamily="34" charset="0"/>
            </a:rPr>
            <a:t>Rischi legati al passivo nascosto :</a:t>
          </a:r>
        </a:p>
        <a:p>
          <a:pPr lvl="0" algn="l" defTabSz="444500">
            <a:lnSpc>
              <a:spcPct val="90000"/>
            </a:lnSpc>
            <a:spcBef>
              <a:spcPct val="0"/>
            </a:spcBef>
            <a:spcAft>
              <a:spcPct val="35000"/>
            </a:spcAft>
          </a:pPr>
          <a:r>
            <a:rPr lang="it-IT" sz="1000" i="0" kern="1200" dirty="0">
              <a:latin typeface="Calibri" panose="020F0502020204030204" pitchFamily="34" charset="0"/>
              <a:cs typeface="Calibri" panose="020F0502020204030204" pitchFamily="34" charset="0"/>
            </a:rPr>
            <a:t>- responsabilità del datore di lavoro (applicazione illecita della durata del lavoro, amianto)</a:t>
          </a:r>
        </a:p>
        <a:p>
          <a:pPr lvl="0" algn="l" defTabSz="444500">
            <a:lnSpc>
              <a:spcPct val="90000"/>
            </a:lnSpc>
            <a:spcBef>
              <a:spcPct val="0"/>
            </a:spcBef>
            <a:spcAft>
              <a:spcPct val="35000"/>
            </a:spcAft>
          </a:pPr>
          <a:r>
            <a:rPr lang="it-IT" sz="1000" i="0" kern="1200" dirty="0">
              <a:latin typeface="Calibri" panose="020F0502020204030204" pitchFamily="34" charset="0"/>
              <a:cs typeface="Calibri" panose="020F0502020204030204" pitchFamily="34" charset="0"/>
            </a:rPr>
            <a:t>- responsabilità ambientale</a:t>
          </a:r>
        </a:p>
      </dsp:txBody>
      <dsp:txXfrm rot="5400000">
        <a:off x="0" y="0"/>
        <a:ext cx="3048000" cy="1524000"/>
      </dsp:txXfrm>
    </dsp:sp>
    <dsp:sp modelId="{C5DFFBD3-2C9C-9A40-8558-591D3A945E3B}">
      <dsp:nvSpPr>
        <dsp:cNvPr id="0" name=""/>
        <dsp:cNvSpPr/>
      </dsp:nvSpPr>
      <dsp:spPr>
        <a:xfrm>
          <a:off x="3048000" y="0"/>
          <a:ext cx="3048000" cy="2032000"/>
        </a:xfrm>
        <a:prstGeom prst="round1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Subentro in tutti gli obblighi e diritti della società acquistata </a:t>
          </a:r>
        </a:p>
        <a:p>
          <a:pPr lvl="0" algn="l"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Subentro in tutti i contratti in corso, tranne quelli conclusi in considerazione della persona del contraente (non si presume)</a:t>
          </a:r>
        </a:p>
        <a:p>
          <a:pPr lvl="0" algn="l"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Subentro in tutti i contratti di lavoro senza alcuna modifica (senza opzione per il lavoratore)</a:t>
          </a:r>
        </a:p>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dsp:txBody>
      <dsp:txXfrm>
        <a:off x="3048000" y="0"/>
        <a:ext cx="3048000" cy="1524000"/>
      </dsp:txXfrm>
    </dsp:sp>
    <dsp:sp modelId="{66CBCAE8-03BE-4A40-B5C9-35FE81A29061}">
      <dsp:nvSpPr>
        <dsp:cNvPr id="0" name=""/>
        <dsp:cNvSpPr/>
      </dsp:nvSpPr>
      <dsp:spPr>
        <a:xfrm rot="10800000">
          <a:off x="0" y="2032000"/>
          <a:ext cx="3048000" cy="2032000"/>
        </a:xfrm>
        <a:prstGeom prst="round1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Lettera d’intenti </a:t>
          </a:r>
        </a:p>
        <a:p>
          <a:pPr lvl="0" algn="ctr" defTabSz="444500">
            <a:lnSpc>
              <a:spcPct val="90000"/>
            </a:lnSpc>
            <a:spcBef>
              <a:spcPct val="0"/>
            </a:spcBef>
            <a:spcAft>
              <a:spcPct val="35000"/>
            </a:spcAft>
          </a:pPr>
          <a:r>
            <a:rPr lang="it-IT" sz="1000" i="1" kern="1200" dirty="0">
              <a:latin typeface="Calibri" panose="020F0502020204030204" pitchFamily="34" charset="0"/>
              <a:cs typeface="Calibri" panose="020F0502020204030204" pitchFamily="34" charset="0"/>
            </a:rPr>
            <a:t>Due </a:t>
          </a:r>
          <a:r>
            <a:rPr lang="it-IT" sz="1000" i="1" kern="1200" dirty="0" err="1">
              <a:latin typeface="Calibri" panose="020F0502020204030204" pitchFamily="34" charset="0"/>
              <a:cs typeface="Calibri" panose="020F0502020204030204" pitchFamily="34" charset="0"/>
            </a:rPr>
            <a:t>diligence</a:t>
          </a:r>
          <a:endParaRPr lang="it-IT" sz="1000" i="1" kern="1200" dirty="0">
            <a:latin typeface="Calibri" panose="020F0502020204030204" pitchFamily="34" charset="0"/>
            <a:cs typeface="Calibri" panose="020F0502020204030204" pitchFamily="34" charset="0"/>
          </a:endParaRP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Atto di cessione di quote o azioni </a:t>
          </a: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(condizioni sospensive)</a:t>
          </a: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Garanzia del passivo e dell’attivo</a:t>
          </a: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Obbligo di buona fede </a:t>
          </a:r>
        </a:p>
        <a:p>
          <a:pPr lvl="0" algn="ctr"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dsp:txBody>
      <dsp:txXfrm rot="10800000">
        <a:off x="0" y="2539999"/>
        <a:ext cx="3048000" cy="1524000"/>
      </dsp:txXfrm>
    </dsp:sp>
    <dsp:sp modelId="{C722D9B9-644E-B146-B886-07D2FBF24AD6}">
      <dsp:nvSpPr>
        <dsp:cNvPr id="0" name=""/>
        <dsp:cNvSpPr/>
      </dsp:nvSpPr>
      <dsp:spPr>
        <a:xfrm rot="5400000">
          <a:off x="3556000" y="1523999"/>
          <a:ext cx="2032000" cy="3048000"/>
        </a:xfrm>
        <a:prstGeom prst="round1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Imposta di registro del 0,1% senza tetto massimo per le azioni</a:t>
          </a: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Imposta di registro dello 3% dopo deduzione di 23.000 € per le SARL </a:t>
          </a: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  </a:t>
          </a:r>
        </a:p>
        <a:p>
          <a:pPr lvl="0" algn="ctr"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ctr"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dsp:txBody>
      <dsp:txXfrm rot="-5400000">
        <a:off x="3048000" y="2539999"/>
        <a:ext cx="3048000" cy="1524000"/>
      </dsp:txXfrm>
    </dsp:sp>
    <dsp:sp modelId="{7905D425-42D1-FA4C-883C-77681C6980CC}">
      <dsp:nvSpPr>
        <dsp:cNvPr id="0" name=""/>
        <dsp:cNvSpPr/>
      </dsp:nvSpPr>
      <dsp:spPr>
        <a:xfrm>
          <a:off x="2268611" y="1659133"/>
          <a:ext cx="1558777" cy="745733"/>
        </a:xfrm>
        <a:prstGeom prst="roundRect">
          <a:avLst/>
        </a:prstGeom>
        <a:solidFill>
          <a:srgbClr val="F2F2F2"/>
        </a:soli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it-IT" sz="1000" b="1" u="none" kern="1200" dirty="0">
              <a:latin typeface="Calibri" panose="020F0502020204030204" pitchFamily="34" charset="0"/>
              <a:cs typeface="Calibri" panose="020F0502020204030204" pitchFamily="34" charset="0"/>
            </a:rPr>
            <a:t>Acquisizione quote societarie</a:t>
          </a:r>
        </a:p>
      </dsp:txBody>
      <dsp:txXfrm>
        <a:off x="2305015" y="1695537"/>
        <a:ext cx="1485969" cy="67292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310316-0586-4349-9F1F-FAD5D61B8863}">
      <dsp:nvSpPr>
        <dsp:cNvPr id="0" name=""/>
        <dsp:cNvSpPr/>
      </dsp:nvSpPr>
      <dsp:spPr>
        <a:xfrm rot="16200000">
          <a:off x="553653" y="-553653"/>
          <a:ext cx="2174540" cy="3281846"/>
        </a:xfrm>
        <a:prstGeom prst="round1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Beni acquistati : insieme di beni materiali o immateriali che costituisce un’attività autonoma alla quale corrisponde una clientela</a:t>
          </a:r>
        </a:p>
        <a:p>
          <a:pPr lvl="0" algn="l"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Rischio di opposizione dei creditori</a:t>
          </a:r>
        </a:p>
        <a:p>
          <a:pPr lvl="0" algn="l"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Necessità di una </a:t>
          </a:r>
          <a:r>
            <a:rPr lang="it-IT" sz="1000" i="1" kern="1200" dirty="0">
              <a:latin typeface="Calibri" panose="020F0502020204030204" pitchFamily="34" charset="0"/>
              <a:cs typeface="Calibri" panose="020F0502020204030204" pitchFamily="34" charset="0"/>
            </a:rPr>
            <a:t>due </a:t>
          </a:r>
          <a:r>
            <a:rPr lang="it-IT" sz="1000" i="1" kern="1200" dirty="0" err="1">
              <a:latin typeface="Calibri" panose="020F0502020204030204" pitchFamily="34" charset="0"/>
              <a:cs typeface="Calibri" panose="020F0502020204030204" pitchFamily="34" charset="0"/>
            </a:rPr>
            <a:t>diligence</a:t>
          </a:r>
          <a:r>
            <a:rPr lang="it-IT" sz="1000" i="0" kern="1200" dirty="0">
              <a:latin typeface="Calibri" panose="020F0502020204030204" pitchFamily="34" charset="0"/>
              <a:cs typeface="Calibri" panose="020F0502020204030204" pitchFamily="34" charset="0"/>
            </a:rPr>
            <a:t> sui contratti di lavoro</a:t>
          </a:r>
        </a:p>
        <a:p>
          <a:pPr lvl="0" algn="l" defTabSz="444500">
            <a:lnSpc>
              <a:spcPct val="90000"/>
            </a:lnSpc>
            <a:spcBef>
              <a:spcPct val="0"/>
            </a:spcBef>
            <a:spcAft>
              <a:spcPct val="35000"/>
            </a:spcAft>
          </a:pPr>
          <a:r>
            <a:rPr lang="it-IT" sz="1000" i="0" kern="1200" dirty="0">
              <a:latin typeface="Calibri" panose="020F0502020204030204" pitchFamily="34" charset="0"/>
              <a:cs typeface="Calibri" panose="020F0502020204030204" pitchFamily="34" charset="0"/>
            </a:rPr>
            <a:t>Rischi legati al trasferimento automatico dei contratti di lavoro </a:t>
          </a:r>
        </a:p>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dsp:txBody>
      <dsp:txXfrm rot="5400000">
        <a:off x="0" y="0"/>
        <a:ext cx="3281846" cy="1630905"/>
      </dsp:txXfrm>
    </dsp:sp>
    <dsp:sp modelId="{C5DFFBD3-2C9C-9A40-8558-591D3A945E3B}">
      <dsp:nvSpPr>
        <dsp:cNvPr id="0" name=""/>
        <dsp:cNvSpPr/>
      </dsp:nvSpPr>
      <dsp:spPr>
        <a:xfrm>
          <a:off x="3281846" y="0"/>
          <a:ext cx="3281846" cy="2174540"/>
        </a:xfrm>
        <a:prstGeom prst="round1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Nessuna ripresa dei debiti e crediti pregressi, salvo accordi tra acquirente e venditore (garanzie sui prodotti…)</a:t>
          </a:r>
        </a:p>
        <a:p>
          <a:pPr lvl="0" algn="l"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Nessun subentro nei contratti in corso tranne cessione espressa del contratto se possibile </a:t>
          </a:r>
        </a:p>
        <a:p>
          <a:pPr lvl="0" algn="l"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Subentro in tutti i rapporti di lavoro senza alcuna modifica in alcuni casi</a:t>
          </a:r>
        </a:p>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dsp:txBody>
      <dsp:txXfrm>
        <a:off x="3281846" y="0"/>
        <a:ext cx="3281846" cy="1630905"/>
      </dsp:txXfrm>
    </dsp:sp>
    <dsp:sp modelId="{66CBCAE8-03BE-4A40-B5C9-35FE81A29061}">
      <dsp:nvSpPr>
        <dsp:cNvPr id="0" name=""/>
        <dsp:cNvSpPr/>
      </dsp:nvSpPr>
      <dsp:spPr>
        <a:xfrm rot="10800000">
          <a:off x="0" y="2174540"/>
          <a:ext cx="3281846" cy="2174540"/>
        </a:xfrm>
        <a:prstGeom prst="round1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Lettera d’intenti </a:t>
          </a:r>
        </a:p>
        <a:p>
          <a:pPr lvl="0" algn="ctr" defTabSz="444500">
            <a:lnSpc>
              <a:spcPct val="90000"/>
            </a:lnSpc>
            <a:spcBef>
              <a:spcPct val="0"/>
            </a:spcBef>
            <a:spcAft>
              <a:spcPct val="35000"/>
            </a:spcAft>
          </a:pPr>
          <a:r>
            <a:rPr lang="it-IT" sz="1000" i="1" kern="1200" dirty="0">
              <a:latin typeface="Calibri" panose="020F0502020204030204" pitchFamily="34" charset="0"/>
              <a:cs typeface="Calibri" panose="020F0502020204030204" pitchFamily="34" charset="0"/>
            </a:rPr>
            <a:t>Due </a:t>
          </a:r>
          <a:r>
            <a:rPr lang="it-IT" sz="1000" i="1" kern="1200" dirty="0" err="1">
              <a:latin typeface="Calibri" panose="020F0502020204030204" pitchFamily="34" charset="0"/>
              <a:cs typeface="Calibri" panose="020F0502020204030204" pitchFamily="34" charset="0"/>
            </a:rPr>
            <a:t>diligence</a:t>
          </a:r>
          <a:r>
            <a:rPr lang="it-IT" sz="1000" i="1" kern="1200" dirty="0">
              <a:latin typeface="Calibri" panose="020F0502020204030204" pitchFamily="34" charset="0"/>
              <a:cs typeface="Calibri" panose="020F0502020204030204" pitchFamily="34" charset="0"/>
            </a:rPr>
            <a:t> </a:t>
          </a: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Atto di cessione di </a:t>
          </a:r>
          <a:r>
            <a:rPr lang="it-IT" sz="1000" kern="1200" dirty="0" err="1">
              <a:latin typeface="Calibri" panose="020F0502020204030204" pitchFamily="34" charset="0"/>
              <a:cs typeface="Calibri" panose="020F0502020204030204" pitchFamily="34" charset="0"/>
            </a:rPr>
            <a:t>fonds</a:t>
          </a:r>
          <a:r>
            <a:rPr lang="it-IT" sz="1000" kern="1200" dirty="0">
              <a:latin typeface="Calibri" panose="020F0502020204030204" pitchFamily="34" charset="0"/>
              <a:cs typeface="Calibri" panose="020F0502020204030204" pitchFamily="34" charset="0"/>
            </a:rPr>
            <a:t> de </a:t>
          </a:r>
          <a:r>
            <a:rPr lang="it-IT" sz="1000" kern="1200" dirty="0" err="1">
              <a:latin typeface="Calibri" panose="020F0502020204030204" pitchFamily="34" charset="0"/>
              <a:cs typeface="Calibri" panose="020F0502020204030204" pitchFamily="34" charset="0"/>
            </a:rPr>
            <a:t>commerce</a:t>
          </a:r>
          <a:endParaRPr lang="it-IT" sz="1000" kern="1200" dirty="0">
            <a:latin typeface="Calibri" panose="020F0502020204030204" pitchFamily="34" charset="0"/>
            <a:cs typeface="Calibri" panose="020F0502020204030204" pitchFamily="34" charset="0"/>
          </a:endParaRP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(condizioni sospensive)</a:t>
          </a: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Garanzia del passivo e dell’attivo</a:t>
          </a:r>
        </a:p>
        <a:p>
          <a:pPr lvl="0" algn="ctr"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dsp:txBody>
      <dsp:txXfrm rot="10800000">
        <a:off x="0" y="2718174"/>
        <a:ext cx="3281846" cy="1630905"/>
      </dsp:txXfrm>
    </dsp:sp>
    <dsp:sp modelId="{C722D9B9-644E-B146-B886-07D2FBF24AD6}">
      <dsp:nvSpPr>
        <dsp:cNvPr id="0" name=""/>
        <dsp:cNvSpPr/>
      </dsp:nvSpPr>
      <dsp:spPr>
        <a:xfrm rot="5400000">
          <a:off x="3835499" y="1620887"/>
          <a:ext cx="2174540" cy="3281846"/>
        </a:xfrm>
        <a:prstGeom prst="round1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Imposta di Registro:</a:t>
          </a: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Frazione del prezzo &lt; 23K€ : 0%</a:t>
          </a: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Frazione del prezzo tra 23K€ e 200K€ : 3%</a:t>
          </a: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Frazione del prezzo &gt; 200K€ : 5%</a:t>
          </a: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  </a:t>
          </a:r>
        </a:p>
        <a:p>
          <a:pPr lvl="0" algn="ctr"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ctr"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dsp:txBody>
      <dsp:txXfrm rot="-5400000">
        <a:off x="3281846" y="2718174"/>
        <a:ext cx="3281846" cy="1630905"/>
      </dsp:txXfrm>
    </dsp:sp>
    <dsp:sp modelId="{7905D425-42D1-FA4C-883C-77681C6980CC}">
      <dsp:nvSpPr>
        <dsp:cNvPr id="0" name=""/>
        <dsp:cNvSpPr/>
      </dsp:nvSpPr>
      <dsp:spPr>
        <a:xfrm>
          <a:off x="2442661" y="1775517"/>
          <a:ext cx="1678368" cy="798045"/>
        </a:xfrm>
        <a:prstGeom prst="roundRect">
          <a:avLst/>
        </a:prstGeom>
        <a:gradFill rotWithShape="0">
          <a:gsLst>
            <a:gs pos="0">
              <a:schemeClr val="dk1">
                <a:tint val="60000"/>
                <a:hueOff val="0"/>
                <a:satOff val="0"/>
                <a:lumOff val="0"/>
                <a:alphaOff val="0"/>
                <a:tint val="50000"/>
                <a:satMod val="300000"/>
              </a:schemeClr>
            </a:gs>
            <a:gs pos="35000">
              <a:schemeClr val="dk1">
                <a:tint val="60000"/>
                <a:hueOff val="0"/>
                <a:satOff val="0"/>
                <a:lumOff val="0"/>
                <a:alphaOff val="0"/>
                <a:tint val="37000"/>
                <a:satMod val="300000"/>
              </a:schemeClr>
            </a:gs>
            <a:gs pos="100000">
              <a:schemeClr val="dk1">
                <a:tint val="60000"/>
                <a:hueOff val="0"/>
                <a:satOff val="0"/>
                <a:lumOff val="0"/>
                <a:alphaOff val="0"/>
                <a:tint val="15000"/>
                <a:satMod val="350000"/>
              </a:schemeClr>
            </a:gs>
          </a:gsLst>
          <a:lin ang="16200000" scaled="1"/>
        </a:gra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it-IT" sz="1000" b="1" u="none" kern="1200" dirty="0">
              <a:latin typeface="Calibri" panose="020F0502020204030204" pitchFamily="34" charset="0"/>
              <a:cs typeface="Calibri" panose="020F0502020204030204" pitchFamily="34" charset="0"/>
            </a:rPr>
            <a:t>Acquisizione </a:t>
          </a:r>
          <a:r>
            <a:rPr lang="it-IT" sz="1000" b="1" u="none" kern="1200" dirty="0" err="1">
              <a:latin typeface="Calibri" panose="020F0502020204030204" pitchFamily="34" charset="0"/>
              <a:cs typeface="Calibri" panose="020F0502020204030204" pitchFamily="34" charset="0"/>
            </a:rPr>
            <a:t>Fonds</a:t>
          </a:r>
          <a:r>
            <a:rPr lang="it-IT" sz="1000" b="1" u="none" kern="1200" dirty="0">
              <a:latin typeface="Calibri" panose="020F0502020204030204" pitchFamily="34" charset="0"/>
              <a:cs typeface="Calibri" panose="020F0502020204030204" pitchFamily="34" charset="0"/>
            </a:rPr>
            <a:t> de Commerce</a:t>
          </a:r>
        </a:p>
      </dsp:txBody>
      <dsp:txXfrm>
        <a:off x="2481618" y="1814474"/>
        <a:ext cx="1600454" cy="720131"/>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310316-0586-4349-9F1F-FAD5D61B8863}">
      <dsp:nvSpPr>
        <dsp:cNvPr id="0" name=""/>
        <dsp:cNvSpPr/>
      </dsp:nvSpPr>
      <dsp:spPr>
        <a:xfrm rot="16200000">
          <a:off x="553653" y="-553653"/>
          <a:ext cx="2174540" cy="3281846"/>
        </a:xfrm>
        <a:prstGeom prst="round1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Beni acquistati : insieme di beni materiali o immateriali che costituisce un ramo autonomo e dei relativi dipendenti</a:t>
          </a:r>
        </a:p>
        <a:p>
          <a:pPr lvl="0" algn="l"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In seguito all’adozione del piano di cessione da parte del Tribunale di Commercio</a:t>
          </a:r>
        </a:p>
        <a:p>
          <a:pPr lvl="0" algn="l"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Necessità di una </a:t>
          </a:r>
          <a:r>
            <a:rPr lang="it-IT" sz="1000" i="1" kern="1200" dirty="0">
              <a:latin typeface="Calibri" panose="020F0502020204030204" pitchFamily="34" charset="0"/>
              <a:cs typeface="Calibri" panose="020F0502020204030204" pitchFamily="34" charset="0"/>
            </a:rPr>
            <a:t>due </a:t>
          </a:r>
          <a:r>
            <a:rPr lang="it-IT" sz="1000" i="1" kern="1200" dirty="0" err="1">
              <a:latin typeface="Calibri" panose="020F0502020204030204" pitchFamily="34" charset="0"/>
              <a:cs typeface="Calibri" panose="020F0502020204030204" pitchFamily="34" charset="0"/>
            </a:rPr>
            <a:t>diligence</a:t>
          </a:r>
          <a:r>
            <a:rPr lang="it-IT" sz="1000" i="0" kern="1200" dirty="0">
              <a:latin typeface="Calibri" panose="020F0502020204030204" pitchFamily="34" charset="0"/>
              <a:cs typeface="Calibri" panose="020F0502020204030204" pitchFamily="34" charset="0"/>
            </a:rPr>
            <a:t> </a:t>
          </a:r>
        </a:p>
        <a:p>
          <a:pPr lvl="0" algn="l" defTabSz="444500">
            <a:lnSpc>
              <a:spcPct val="90000"/>
            </a:lnSpc>
            <a:spcBef>
              <a:spcPct val="0"/>
            </a:spcBef>
            <a:spcAft>
              <a:spcPct val="35000"/>
            </a:spcAft>
          </a:pPr>
          <a:r>
            <a:rPr lang="it-IT" sz="1000" i="0" kern="1200" dirty="0">
              <a:latin typeface="Calibri" panose="020F0502020204030204" pitchFamily="34" charset="0"/>
              <a:cs typeface="Calibri" panose="020F0502020204030204" pitchFamily="34" charset="0"/>
            </a:rPr>
            <a:t>Rischi legati all’impossibilità di ottenere una garanzia dell’attivo e del passivo</a:t>
          </a:r>
        </a:p>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dsp:txBody>
      <dsp:txXfrm rot="5400000">
        <a:off x="0" y="0"/>
        <a:ext cx="3281846" cy="1630905"/>
      </dsp:txXfrm>
    </dsp:sp>
    <dsp:sp modelId="{C5DFFBD3-2C9C-9A40-8558-591D3A945E3B}">
      <dsp:nvSpPr>
        <dsp:cNvPr id="0" name=""/>
        <dsp:cNvSpPr/>
      </dsp:nvSpPr>
      <dsp:spPr>
        <a:xfrm>
          <a:off x="3281846" y="0"/>
          <a:ext cx="3281846" cy="2174540"/>
        </a:xfrm>
        <a:prstGeom prst="round1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Nessuna ripresa dei debiti e crediti pregressi</a:t>
          </a:r>
        </a:p>
        <a:p>
          <a:pPr lvl="0" algn="l"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Subentro nei contratti in corso citati nell’offerta (cessione forzata)</a:t>
          </a:r>
        </a:p>
        <a:p>
          <a:pPr lvl="0" algn="l"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Subentro nei contratti di lavoro citati nell’offerta</a:t>
          </a:r>
        </a:p>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dsp:txBody>
      <dsp:txXfrm>
        <a:off x="3281846" y="0"/>
        <a:ext cx="3281846" cy="1630905"/>
      </dsp:txXfrm>
    </dsp:sp>
    <dsp:sp modelId="{66CBCAE8-03BE-4A40-B5C9-35FE81A29061}">
      <dsp:nvSpPr>
        <dsp:cNvPr id="0" name=""/>
        <dsp:cNvSpPr/>
      </dsp:nvSpPr>
      <dsp:spPr>
        <a:xfrm rot="10800000">
          <a:off x="0" y="2174540"/>
          <a:ext cx="3281846" cy="2174540"/>
        </a:xfrm>
        <a:prstGeom prst="round1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it-IT" sz="1000" i="1" kern="1200" dirty="0">
              <a:latin typeface="Calibri" panose="020F0502020204030204" pitchFamily="34" charset="0"/>
              <a:cs typeface="Calibri" panose="020F0502020204030204" pitchFamily="34" charset="0"/>
            </a:rPr>
            <a:t>Due </a:t>
          </a:r>
          <a:r>
            <a:rPr lang="it-IT" sz="1000" i="1" kern="1200" dirty="0" err="1">
              <a:latin typeface="Calibri" panose="020F0502020204030204" pitchFamily="34" charset="0"/>
              <a:cs typeface="Calibri" panose="020F0502020204030204" pitchFamily="34" charset="0"/>
            </a:rPr>
            <a:t>diligence</a:t>
          </a:r>
          <a:endParaRPr lang="it-IT" sz="1000" i="1" kern="1200" dirty="0">
            <a:latin typeface="Calibri" panose="020F0502020204030204" pitchFamily="34" charset="0"/>
            <a:cs typeface="Calibri" panose="020F0502020204030204" pitchFamily="34" charset="0"/>
          </a:endParaRP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Elaborazione e deposito dell’offerta</a:t>
          </a: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Sentenza del Tribunale di Commercio </a:t>
          </a: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Atto di cessione di </a:t>
          </a:r>
          <a:r>
            <a:rPr lang="it-IT" sz="1000" kern="1200" dirty="0" err="1">
              <a:latin typeface="Calibri" panose="020F0502020204030204" pitchFamily="34" charset="0"/>
              <a:cs typeface="Calibri" panose="020F0502020204030204" pitchFamily="34" charset="0"/>
            </a:rPr>
            <a:t>fonds</a:t>
          </a:r>
          <a:r>
            <a:rPr lang="it-IT" sz="1000" kern="1200" dirty="0">
              <a:latin typeface="Calibri" panose="020F0502020204030204" pitchFamily="34" charset="0"/>
              <a:cs typeface="Calibri" panose="020F0502020204030204" pitchFamily="34" charset="0"/>
            </a:rPr>
            <a:t> de </a:t>
          </a:r>
          <a:r>
            <a:rPr lang="it-IT" sz="1000" kern="1200" dirty="0" err="1">
              <a:latin typeface="Calibri" panose="020F0502020204030204" pitchFamily="34" charset="0"/>
              <a:cs typeface="Calibri" panose="020F0502020204030204" pitchFamily="34" charset="0"/>
            </a:rPr>
            <a:t>commerce</a:t>
          </a:r>
          <a:endParaRPr lang="it-IT" sz="1000" kern="1200" dirty="0">
            <a:latin typeface="Calibri" panose="020F0502020204030204" pitchFamily="34" charset="0"/>
            <a:cs typeface="Calibri" panose="020F0502020204030204" pitchFamily="34" charset="0"/>
          </a:endParaRPr>
        </a:p>
        <a:p>
          <a:pPr lvl="0" algn="ctr"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dsp:txBody>
      <dsp:txXfrm rot="10800000">
        <a:off x="0" y="2718174"/>
        <a:ext cx="3281846" cy="1630905"/>
      </dsp:txXfrm>
    </dsp:sp>
    <dsp:sp modelId="{C722D9B9-644E-B146-B886-07D2FBF24AD6}">
      <dsp:nvSpPr>
        <dsp:cNvPr id="0" name=""/>
        <dsp:cNvSpPr/>
      </dsp:nvSpPr>
      <dsp:spPr>
        <a:xfrm rot="5400000">
          <a:off x="3835499" y="1620887"/>
          <a:ext cx="2174540" cy="3281846"/>
        </a:xfrm>
        <a:prstGeom prst="round1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Imposta di Registro (v. acquisizione </a:t>
          </a:r>
          <a:r>
            <a:rPr lang="it-IT" sz="1000" kern="1200" dirty="0" err="1">
              <a:latin typeface="Calibri" panose="020F0502020204030204" pitchFamily="34" charset="0"/>
              <a:cs typeface="Calibri" panose="020F0502020204030204" pitchFamily="34" charset="0"/>
            </a:rPr>
            <a:t>fonds</a:t>
          </a:r>
          <a:r>
            <a:rPr lang="it-IT" sz="1000" kern="1200" dirty="0">
              <a:latin typeface="Calibri" panose="020F0502020204030204" pitchFamily="34" charset="0"/>
              <a:cs typeface="Calibri" panose="020F0502020204030204" pitchFamily="34" charset="0"/>
            </a:rPr>
            <a:t> de </a:t>
          </a:r>
          <a:r>
            <a:rPr lang="it-IT" sz="1000" kern="1200" dirty="0" err="1">
              <a:latin typeface="Calibri" panose="020F0502020204030204" pitchFamily="34" charset="0"/>
              <a:cs typeface="Calibri" panose="020F0502020204030204" pitchFamily="34" charset="0"/>
            </a:rPr>
            <a:t>commerce</a:t>
          </a:r>
          <a:r>
            <a:rPr lang="it-IT" sz="1000" kern="1200" dirty="0">
              <a:latin typeface="Calibri" panose="020F0502020204030204" pitchFamily="34" charset="0"/>
              <a:cs typeface="Calibri" panose="020F0502020204030204" pitchFamily="34" charset="0"/>
            </a:rPr>
            <a:t>)</a:t>
          </a: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Possibilità di usufruire di esenzione dalle imposte sulle società per la ripresa di siti industriali </a:t>
          </a:r>
        </a:p>
        <a:p>
          <a:pPr lvl="0" algn="ctr" defTabSz="444500">
            <a:lnSpc>
              <a:spcPct val="90000"/>
            </a:lnSpc>
            <a:spcBef>
              <a:spcPct val="0"/>
            </a:spcBef>
            <a:spcAft>
              <a:spcPct val="35000"/>
            </a:spcAft>
          </a:pPr>
          <a:r>
            <a:rPr lang="it-IT" sz="1000" kern="1200" dirty="0">
              <a:latin typeface="Calibri" panose="020F0502020204030204" pitchFamily="34" charset="0"/>
              <a:cs typeface="Calibri" panose="020F0502020204030204" pitchFamily="34" charset="0"/>
            </a:rPr>
            <a:t>  </a:t>
          </a:r>
        </a:p>
        <a:p>
          <a:pPr lvl="0" algn="ctr"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ctr"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dsp:txBody>
      <dsp:txXfrm rot="-5400000">
        <a:off x="3281846" y="2718174"/>
        <a:ext cx="3281846" cy="1630905"/>
      </dsp:txXfrm>
    </dsp:sp>
    <dsp:sp modelId="{7905D425-42D1-FA4C-883C-77681C6980CC}">
      <dsp:nvSpPr>
        <dsp:cNvPr id="0" name=""/>
        <dsp:cNvSpPr/>
      </dsp:nvSpPr>
      <dsp:spPr>
        <a:xfrm>
          <a:off x="2442661" y="1656184"/>
          <a:ext cx="1678368" cy="1036711"/>
        </a:xfrm>
        <a:prstGeom prst="roundRect">
          <a:avLst/>
        </a:prstGeom>
        <a:gradFill rotWithShape="0">
          <a:gsLst>
            <a:gs pos="0">
              <a:schemeClr val="dk1">
                <a:tint val="60000"/>
                <a:hueOff val="0"/>
                <a:satOff val="0"/>
                <a:lumOff val="0"/>
                <a:alphaOff val="0"/>
                <a:tint val="50000"/>
                <a:satMod val="300000"/>
              </a:schemeClr>
            </a:gs>
            <a:gs pos="35000">
              <a:schemeClr val="dk1">
                <a:tint val="60000"/>
                <a:hueOff val="0"/>
                <a:satOff val="0"/>
                <a:lumOff val="0"/>
                <a:alphaOff val="0"/>
                <a:tint val="37000"/>
                <a:satMod val="300000"/>
              </a:schemeClr>
            </a:gs>
            <a:gs pos="100000">
              <a:schemeClr val="dk1">
                <a:tint val="60000"/>
                <a:hueOff val="0"/>
                <a:satOff val="0"/>
                <a:lumOff val="0"/>
                <a:alphaOff val="0"/>
                <a:tint val="15000"/>
                <a:satMod val="350000"/>
              </a:schemeClr>
            </a:gs>
          </a:gsLst>
          <a:lin ang="16200000" scaled="1"/>
        </a:gra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it-IT" sz="1000" b="1" u="none" kern="1200" dirty="0">
              <a:latin typeface="Calibri" panose="020F0502020204030204" pitchFamily="34" charset="0"/>
              <a:cs typeface="Calibri" panose="020F0502020204030204" pitchFamily="34" charset="0"/>
            </a:rPr>
            <a:t>Acquisizione di ramo autonomo di un’azienda in procedura concorsuale</a:t>
          </a:r>
        </a:p>
      </dsp:txBody>
      <dsp:txXfrm>
        <a:off x="2493269" y="1706792"/>
        <a:ext cx="1577152" cy="935495"/>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986656-7FC0-FE44-81F3-C1928D2D8C79}">
      <dsp:nvSpPr>
        <dsp:cNvPr id="0" name=""/>
        <dsp:cNvSpPr/>
      </dsp:nvSpPr>
      <dsp:spPr>
        <a:xfrm>
          <a:off x="1152130" y="0"/>
          <a:ext cx="3616176" cy="3616176"/>
        </a:xfrm>
        <a:prstGeom prst="triangle">
          <a:avLst/>
        </a:prstGeom>
        <a:solidFill>
          <a:schemeClr val="accent5">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it-IT" sz="1400" b="1" kern="1200" dirty="0">
              <a:solidFill>
                <a:schemeClr val="tx1"/>
              </a:solidFill>
              <a:latin typeface="Calibri" panose="020F0502020204030204" pitchFamily="34" charset="0"/>
              <a:cs typeface="Calibri" panose="020F0502020204030204" pitchFamily="34" charset="0"/>
            </a:rPr>
            <a:t>Assunzione diretta</a:t>
          </a:r>
        </a:p>
        <a:p>
          <a:pPr lvl="0" algn="ctr" defTabSz="622300">
            <a:lnSpc>
              <a:spcPct val="90000"/>
            </a:lnSpc>
            <a:spcBef>
              <a:spcPct val="0"/>
            </a:spcBef>
            <a:spcAft>
              <a:spcPct val="35000"/>
            </a:spcAft>
          </a:pPr>
          <a:r>
            <a:rPr lang="it-IT" sz="1400" b="1" kern="1200" dirty="0">
              <a:solidFill>
                <a:schemeClr val="tx1"/>
              </a:solidFill>
              <a:latin typeface="Calibri" panose="020F0502020204030204" pitchFamily="34" charset="0"/>
              <a:cs typeface="Calibri" panose="020F0502020204030204" pitchFamily="34" charset="0"/>
            </a:rPr>
            <a:t>Distacco dipendenti</a:t>
          </a:r>
        </a:p>
        <a:p>
          <a:pPr lvl="0" algn="ctr" defTabSz="622300">
            <a:lnSpc>
              <a:spcPct val="90000"/>
            </a:lnSpc>
            <a:spcBef>
              <a:spcPct val="0"/>
            </a:spcBef>
            <a:spcAft>
              <a:spcPct val="35000"/>
            </a:spcAft>
          </a:pPr>
          <a:endParaRPr lang="it-IT" sz="1000" kern="1200" dirty="0">
            <a:solidFill>
              <a:schemeClr val="tx1"/>
            </a:solidFill>
            <a:latin typeface="Calibri" panose="020F0502020204030204" pitchFamily="34" charset="0"/>
            <a:cs typeface="Calibri" panose="020F0502020204030204" pitchFamily="34" charset="0"/>
          </a:endParaRPr>
        </a:p>
      </dsp:txBody>
      <dsp:txXfrm>
        <a:off x="2056174" y="1808088"/>
        <a:ext cx="1808088" cy="1808088"/>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1E89C0-E7AE-0A40-8FAD-1D2192B5F1E9}">
      <dsp:nvSpPr>
        <dsp:cNvPr id="0" name=""/>
        <dsp:cNvSpPr/>
      </dsp:nvSpPr>
      <dsp:spPr>
        <a:xfrm>
          <a:off x="1472375" y="2032000"/>
          <a:ext cx="506536" cy="965199"/>
        </a:xfrm>
        <a:custGeom>
          <a:avLst/>
          <a:gdLst/>
          <a:ahLst/>
          <a:cxnLst/>
          <a:rect l="0" t="0" r="0" b="0"/>
          <a:pathLst>
            <a:path>
              <a:moveTo>
                <a:pt x="0" y="0"/>
              </a:moveTo>
              <a:lnTo>
                <a:pt x="253268" y="0"/>
              </a:lnTo>
              <a:lnTo>
                <a:pt x="253268" y="965199"/>
              </a:lnTo>
              <a:lnTo>
                <a:pt x="506536" y="965199"/>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1698392" y="2487348"/>
        <a:ext cx="54502" cy="54502"/>
      </dsp:txXfrm>
    </dsp:sp>
    <dsp:sp modelId="{E6B92037-F4FF-D24C-BD69-93A6756648CC}">
      <dsp:nvSpPr>
        <dsp:cNvPr id="0" name=""/>
        <dsp:cNvSpPr/>
      </dsp:nvSpPr>
      <dsp:spPr>
        <a:xfrm>
          <a:off x="1472375" y="1986280"/>
          <a:ext cx="506536" cy="91440"/>
        </a:xfrm>
        <a:custGeom>
          <a:avLst/>
          <a:gdLst/>
          <a:ahLst/>
          <a:cxnLst/>
          <a:rect l="0" t="0" r="0" b="0"/>
          <a:pathLst>
            <a:path>
              <a:moveTo>
                <a:pt x="0" y="45720"/>
              </a:moveTo>
              <a:lnTo>
                <a:pt x="506536" y="45720"/>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1712980" y="2019336"/>
        <a:ext cx="25326" cy="25326"/>
      </dsp:txXfrm>
    </dsp:sp>
    <dsp:sp modelId="{B1876083-DB68-3343-9544-BF19B54903B8}">
      <dsp:nvSpPr>
        <dsp:cNvPr id="0" name=""/>
        <dsp:cNvSpPr/>
      </dsp:nvSpPr>
      <dsp:spPr>
        <a:xfrm>
          <a:off x="1472375" y="1066799"/>
          <a:ext cx="506536" cy="965200"/>
        </a:xfrm>
        <a:custGeom>
          <a:avLst/>
          <a:gdLst/>
          <a:ahLst/>
          <a:cxnLst/>
          <a:rect l="0" t="0" r="0" b="0"/>
          <a:pathLst>
            <a:path>
              <a:moveTo>
                <a:pt x="0" y="965200"/>
              </a:moveTo>
              <a:lnTo>
                <a:pt x="253268" y="965200"/>
              </a:lnTo>
              <a:lnTo>
                <a:pt x="253268" y="0"/>
              </a:lnTo>
              <a:lnTo>
                <a:pt x="506536" y="0"/>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1698392" y="1522148"/>
        <a:ext cx="54502" cy="54502"/>
      </dsp:txXfrm>
    </dsp:sp>
    <dsp:sp modelId="{0B9701AB-FE4A-2148-878E-2BCF244A62B7}">
      <dsp:nvSpPr>
        <dsp:cNvPr id="0" name=""/>
        <dsp:cNvSpPr/>
      </dsp:nvSpPr>
      <dsp:spPr>
        <a:xfrm rot="16200000">
          <a:off x="-945704" y="1645920"/>
          <a:ext cx="4064000" cy="772160"/>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it-IT" sz="1400" kern="1200" dirty="0">
              <a:latin typeface="Calibri" panose="020F0502020204030204" pitchFamily="34" charset="0"/>
              <a:cs typeface="Calibri" panose="020F0502020204030204" pitchFamily="34" charset="0"/>
            </a:rPr>
            <a:t>Procedure di diritto fallimentare francese</a:t>
          </a:r>
        </a:p>
      </dsp:txBody>
      <dsp:txXfrm>
        <a:off x="-945704" y="1645920"/>
        <a:ext cx="4064000" cy="772160"/>
      </dsp:txXfrm>
    </dsp:sp>
    <dsp:sp modelId="{4E58BA15-6647-FE43-9732-DD0ED803FCDB}">
      <dsp:nvSpPr>
        <dsp:cNvPr id="0" name=""/>
        <dsp:cNvSpPr/>
      </dsp:nvSpPr>
      <dsp:spPr>
        <a:xfrm>
          <a:off x="1978912" y="680719"/>
          <a:ext cx="2532684" cy="772160"/>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it-IT" sz="1400" kern="1200" dirty="0" err="1">
              <a:latin typeface="Calibri" panose="020F0502020204030204" pitchFamily="34" charset="0"/>
              <a:cs typeface="Calibri" panose="020F0502020204030204" pitchFamily="34" charset="0"/>
            </a:rPr>
            <a:t>Sauvegarde</a:t>
          </a:r>
          <a:endParaRPr lang="it-IT" sz="1400" kern="1200" dirty="0">
            <a:latin typeface="Calibri" panose="020F0502020204030204" pitchFamily="34" charset="0"/>
            <a:cs typeface="Calibri" panose="020F0502020204030204" pitchFamily="34" charset="0"/>
          </a:endParaRPr>
        </a:p>
      </dsp:txBody>
      <dsp:txXfrm>
        <a:off x="1978912" y="680719"/>
        <a:ext cx="2532684" cy="772160"/>
      </dsp:txXfrm>
    </dsp:sp>
    <dsp:sp modelId="{F2CBE4FF-BAE5-9E4D-8EF0-F852567CE3B9}">
      <dsp:nvSpPr>
        <dsp:cNvPr id="0" name=""/>
        <dsp:cNvSpPr/>
      </dsp:nvSpPr>
      <dsp:spPr>
        <a:xfrm>
          <a:off x="1978912" y="1645920"/>
          <a:ext cx="2532684" cy="772160"/>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it-IT" sz="1400" kern="1200" dirty="0" err="1">
              <a:latin typeface="Calibri" panose="020F0502020204030204" pitchFamily="34" charset="0"/>
              <a:cs typeface="Calibri" panose="020F0502020204030204" pitchFamily="34" charset="0"/>
            </a:rPr>
            <a:t>Redressement</a:t>
          </a:r>
          <a:r>
            <a:rPr lang="it-IT" sz="1400" kern="1200" dirty="0">
              <a:latin typeface="Calibri" panose="020F0502020204030204" pitchFamily="34" charset="0"/>
              <a:cs typeface="Calibri" panose="020F0502020204030204" pitchFamily="34" charset="0"/>
            </a:rPr>
            <a:t> </a:t>
          </a:r>
          <a:r>
            <a:rPr lang="it-IT" sz="1400" kern="1200" dirty="0" err="1">
              <a:latin typeface="Calibri" panose="020F0502020204030204" pitchFamily="34" charset="0"/>
              <a:cs typeface="Calibri" panose="020F0502020204030204" pitchFamily="34" charset="0"/>
            </a:rPr>
            <a:t>Judiciaire</a:t>
          </a:r>
          <a:endParaRPr lang="it-IT" sz="1400" kern="1200" dirty="0">
            <a:latin typeface="Calibri" panose="020F0502020204030204" pitchFamily="34" charset="0"/>
            <a:cs typeface="Calibri" panose="020F0502020204030204" pitchFamily="34" charset="0"/>
          </a:endParaRPr>
        </a:p>
      </dsp:txBody>
      <dsp:txXfrm>
        <a:off x="1978912" y="1645920"/>
        <a:ext cx="2532684" cy="772160"/>
      </dsp:txXfrm>
    </dsp:sp>
    <dsp:sp modelId="{76A9B420-86B4-BF43-9E5D-FD79BD85E87D}">
      <dsp:nvSpPr>
        <dsp:cNvPr id="0" name=""/>
        <dsp:cNvSpPr/>
      </dsp:nvSpPr>
      <dsp:spPr>
        <a:xfrm>
          <a:off x="1978912" y="2611119"/>
          <a:ext cx="2532684" cy="772160"/>
        </a:xfrm>
        <a:prstGeom prst="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it-IT" sz="1400" kern="1200" dirty="0" err="1">
              <a:latin typeface="Calibri" panose="020F0502020204030204" pitchFamily="34" charset="0"/>
              <a:cs typeface="Calibri" panose="020F0502020204030204" pitchFamily="34" charset="0"/>
            </a:rPr>
            <a:t>Liquidation</a:t>
          </a:r>
          <a:r>
            <a:rPr lang="it-IT" sz="1400" kern="1200" dirty="0">
              <a:latin typeface="Calibri" panose="020F0502020204030204" pitchFamily="34" charset="0"/>
              <a:cs typeface="Calibri" panose="020F0502020204030204" pitchFamily="34" charset="0"/>
            </a:rPr>
            <a:t> </a:t>
          </a:r>
          <a:r>
            <a:rPr lang="it-IT" sz="1400" kern="1200" dirty="0" err="1">
              <a:latin typeface="Calibri" panose="020F0502020204030204" pitchFamily="34" charset="0"/>
              <a:cs typeface="Calibri" panose="020F0502020204030204" pitchFamily="34" charset="0"/>
            </a:rPr>
            <a:t>Judiciaire</a:t>
          </a:r>
          <a:endParaRPr lang="it-IT" sz="1400" kern="1200" dirty="0">
            <a:latin typeface="Calibri" panose="020F0502020204030204" pitchFamily="34" charset="0"/>
            <a:cs typeface="Calibri" panose="020F0502020204030204" pitchFamily="34" charset="0"/>
          </a:endParaRPr>
        </a:p>
      </dsp:txBody>
      <dsp:txXfrm>
        <a:off x="1978912" y="2611119"/>
        <a:ext cx="2532684" cy="772160"/>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2FF422-7E51-9D4D-A5F5-6500D581ACED}">
      <dsp:nvSpPr>
        <dsp:cNvPr id="0" name=""/>
        <dsp:cNvSpPr/>
      </dsp:nvSpPr>
      <dsp:spPr>
        <a:xfrm>
          <a:off x="2308668" y="2064"/>
          <a:ext cx="1287318" cy="836757"/>
        </a:xfrm>
        <a:prstGeom prst="roundRect">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a:latin typeface="Calibri" panose="020F0502020204030204" pitchFamily="34" charset="0"/>
              <a:cs typeface="Calibri" panose="020F0502020204030204" pitchFamily="34" charset="0"/>
            </a:rPr>
            <a:t>Società oggetto della procedura</a:t>
          </a:r>
        </a:p>
      </dsp:txBody>
      <dsp:txXfrm>
        <a:off x="2349515" y="42911"/>
        <a:ext cx="1205624" cy="755063"/>
      </dsp:txXfrm>
    </dsp:sp>
    <dsp:sp modelId="{8012DC2F-6297-BA49-839D-F45084E76A44}">
      <dsp:nvSpPr>
        <dsp:cNvPr id="0" name=""/>
        <dsp:cNvSpPr/>
      </dsp:nvSpPr>
      <dsp:spPr>
        <a:xfrm>
          <a:off x="1280828" y="420443"/>
          <a:ext cx="3342998" cy="3342998"/>
        </a:xfrm>
        <a:custGeom>
          <a:avLst/>
          <a:gdLst/>
          <a:ahLst/>
          <a:cxnLst/>
          <a:rect l="0" t="0" r="0" b="0"/>
          <a:pathLst>
            <a:path>
              <a:moveTo>
                <a:pt x="2323998" y="132618"/>
              </a:moveTo>
              <a:arcTo wR="1671499" hR="1671499" stAng="17578644" swAng="1961111"/>
            </a:path>
          </a:pathLst>
        </a:custGeom>
        <a:noFill/>
        <a:ln w="9525" cap="flat" cmpd="sng" algn="ctr">
          <a:solidFill>
            <a:schemeClr val="dk1">
              <a:hueOff val="0"/>
              <a:satOff val="0"/>
              <a:lumOff val="0"/>
              <a:alphaOff val="0"/>
            </a:schemeClr>
          </a:solidFill>
          <a:prstDash val="solid"/>
        </a:ln>
        <a:effectLst/>
        <a:scene3d>
          <a:camera prst="orthographicFront"/>
          <a:lightRig rig="flat" dir="t"/>
        </a:scene3d>
        <a:sp3d z="-40000" prstMaterial="matte"/>
      </dsp:spPr>
      <dsp:style>
        <a:lnRef idx="1">
          <a:scrgbClr r="0" g="0" b="0"/>
        </a:lnRef>
        <a:fillRef idx="0">
          <a:scrgbClr r="0" g="0" b="0"/>
        </a:fillRef>
        <a:effectRef idx="0">
          <a:scrgbClr r="0" g="0" b="0"/>
        </a:effectRef>
        <a:fontRef idx="minor"/>
      </dsp:style>
    </dsp:sp>
    <dsp:sp modelId="{310E89E2-BCAC-2244-88BD-E72EE3B1D811}">
      <dsp:nvSpPr>
        <dsp:cNvPr id="0" name=""/>
        <dsp:cNvSpPr/>
      </dsp:nvSpPr>
      <dsp:spPr>
        <a:xfrm>
          <a:off x="3898358" y="1157041"/>
          <a:ext cx="1287318" cy="836757"/>
        </a:xfrm>
        <a:prstGeom prst="roundRect">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err="1">
              <a:latin typeface="Calibri" panose="020F0502020204030204" pitchFamily="34" charset="0"/>
              <a:cs typeface="Calibri" panose="020F0502020204030204" pitchFamily="34" charset="0"/>
            </a:rPr>
            <a:t>Mandataire</a:t>
          </a:r>
          <a:r>
            <a:rPr lang="it-IT" sz="1200" kern="1200" dirty="0">
              <a:latin typeface="Calibri" panose="020F0502020204030204" pitchFamily="34" charset="0"/>
              <a:cs typeface="Calibri" panose="020F0502020204030204" pitchFamily="34" charset="0"/>
            </a:rPr>
            <a:t> </a:t>
          </a:r>
          <a:r>
            <a:rPr lang="it-IT" sz="1200" kern="1200" dirty="0" err="1">
              <a:latin typeface="Calibri" panose="020F0502020204030204" pitchFamily="34" charset="0"/>
              <a:cs typeface="Calibri" panose="020F0502020204030204" pitchFamily="34" charset="0"/>
            </a:rPr>
            <a:t>Judiciaire</a:t>
          </a:r>
          <a:endParaRPr lang="it-IT" sz="1200" kern="1200" dirty="0">
            <a:latin typeface="Calibri" panose="020F0502020204030204" pitchFamily="34" charset="0"/>
            <a:cs typeface="Calibri" panose="020F0502020204030204" pitchFamily="34" charset="0"/>
          </a:endParaRPr>
        </a:p>
      </dsp:txBody>
      <dsp:txXfrm>
        <a:off x="3939205" y="1197888"/>
        <a:ext cx="1205624" cy="755063"/>
      </dsp:txXfrm>
    </dsp:sp>
    <dsp:sp modelId="{45086702-C39B-9944-9BAC-D54320BF8C7F}">
      <dsp:nvSpPr>
        <dsp:cNvPr id="0" name=""/>
        <dsp:cNvSpPr/>
      </dsp:nvSpPr>
      <dsp:spPr>
        <a:xfrm>
          <a:off x="1280828" y="420443"/>
          <a:ext cx="3342998" cy="3342998"/>
        </a:xfrm>
        <a:custGeom>
          <a:avLst/>
          <a:gdLst/>
          <a:ahLst/>
          <a:cxnLst/>
          <a:rect l="0" t="0" r="0" b="0"/>
          <a:pathLst>
            <a:path>
              <a:moveTo>
                <a:pt x="3340708" y="1584039"/>
              </a:moveTo>
              <a:arcTo wR="1671499" hR="1671499" stAng="21420040" swAng="2195975"/>
            </a:path>
          </a:pathLst>
        </a:custGeom>
        <a:noFill/>
        <a:ln w="9525" cap="flat" cmpd="sng" algn="ctr">
          <a:solidFill>
            <a:schemeClr val="dk1">
              <a:hueOff val="0"/>
              <a:satOff val="0"/>
              <a:lumOff val="0"/>
              <a:alphaOff val="0"/>
            </a:schemeClr>
          </a:solidFill>
          <a:prstDash val="solid"/>
        </a:ln>
        <a:effectLst/>
        <a:scene3d>
          <a:camera prst="orthographicFront"/>
          <a:lightRig rig="flat" dir="t"/>
        </a:scene3d>
        <a:sp3d z="-40000" prstMaterial="matte"/>
      </dsp:spPr>
      <dsp:style>
        <a:lnRef idx="1">
          <a:scrgbClr r="0" g="0" b="0"/>
        </a:lnRef>
        <a:fillRef idx="0">
          <a:scrgbClr r="0" g="0" b="0"/>
        </a:fillRef>
        <a:effectRef idx="0">
          <a:scrgbClr r="0" g="0" b="0"/>
        </a:effectRef>
        <a:fontRef idx="minor"/>
      </dsp:style>
    </dsp:sp>
    <dsp:sp modelId="{0A4EA25B-0893-5848-B238-1E2128B94097}">
      <dsp:nvSpPr>
        <dsp:cNvPr id="0" name=""/>
        <dsp:cNvSpPr/>
      </dsp:nvSpPr>
      <dsp:spPr>
        <a:xfrm>
          <a:off x="3291151" y="3025834"/>
          <a:ext cx="1287318" cy="836757"/>
        </a:xfrm>
        <a:prstGeom prst="roundRect">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err="1">
              <a:latin typeface="Calibri" panose="020F0502020204030204" pitchFamily="34" charset="0"/>
              <a:cs typeface="Calibri" panose="020F0502020204030204" pitchFamily="34" charset="0"/>
            </a:rPr>
            <a:t>Tribunal</a:t>
          </a:r>
          <a:r>
            <a:rPr lang="it-IT" sz="1200" kern="1200" dirty="0">
              <a:latin typeface="Calibri" panose="020F0502020204030204" pitchFamily="34" charset="0"/>
              <a:cs typeface="Calibri" panose="020F0502020204030204" pitchFamily="34" charset="0"/>
            </a:rPr>
            <a:t> de Commerce</a:t>
          </a:r>
        </a:p>
      </dsp:txBody>
      <dsp:txXfrm>
        <a:off x="3331998" y="3066681"/>
        <a:ext cx="1205624" cy="755063"/>
      </dsp:txXfrm>
    </dsp:sp>
    <dsp:sp modelId="{8E42EF21-9F3D-1845-ADE2-783C3DCF12D2}">
      <dsp:nvSpPr>
        <dsp:cNvPr id="0" name=""/>
        <dsp:cNvSpPr/>
      </dsp:nvSpPr>
      <dsp:spPr>
        <a:xfrm>
          <a:off x="1280828" y="420443"/>
          <a:ext cx="3342998" cy="3342998"/>
        </a:xfrm>
        <a:custGeom>
          <a:avLst/>
          <a:gdLst/>
          <a:ahLst/>
          <a:cxnLst/>
          <a:rect l="0" t="0" r="0" b="0"/>
          <a:pathLst>
            <a:path>
              <a:moveTo>
                <a:pt x="2003683" y="3309657"/>
              </a:moveTo>
              <a:arcTo wR="1671499" hR="1671499" stAng="4712222" swAng="1375556"/>
            </a:path>
          </a:pathLst>
        </a:custGeom>
        <a:noFill/>
        <a:ln w="9525" cap="flat" cmpd="sng" algn="ctr">
          <a:solidFill>
            <a:schemeClr val="dk1">
              <a:hueOff val="0"/>
              <a:satOff val="0"/>
              <a:lumOff val="0"/>
              <a:alphaOff val="0"/>
            </a:schemeClr>
          </a:solidFill>
          <a:prstDash val="solid"/>
        </a:ln>
        <a:effectLst/>
        <a:scene3d>
          <a:camera prst="orthographicFront"/>
          <a:lightRig rig="flat" dir="t"/>
        </a:scene3d>
        <a:sp3d z="-40000" prstMaterial="matte"/>
      </dsp:spPr>
      <dsp:style>
        <a:lnRef idx="1">
          <a:scrgbClr r="0" g="0" b="0"/>
        </a:lnRef>
        <a:fillRef idx="0">
          <a:scrgbClr r="0" g="0" b="0"/>
        </a:fillRef>
        <a:effectRef idx="0">
          <a:scrgbClr r="0" g="0" b="0"/>
        </a:effectRef>
        <a:fontRef idx="minor"/>
      </dsp:style>
    </dsp:sp>
    <dsp:sp modelId="{C0F3E481-420E-3E42-BB3D-508728373C26}">
      <dsp:nvSpPr>
        <dsp:cNvPr id="0" name=""/>
        <dsp:cNvSpPr/>
      </dsp:nvSpPr>
      <dsp:spPr>
        <a:xfrm>
          <a:off x="1326186" y="3025834"/>
          <a:ext cx="1287318" cy="836757"/>
        </a:xfrm>
        <a:prstGeom prst="roundRect">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err="1">
              <a:latin typeface="Calibri" panose="020F0502020204030204" pitchFamily="34" charset="0"/>
              <a:cs typeface="Calibri" panose="020F0502020204030204" pitchFamily="34" charset="0"/>
            </a:rPr>
            <a:t>Juge-Commissaire</a:t>
          </a:r>
          <a:endParaRPr lang="it-IT" sz="1200" kern="1200" dirty="0">
            <a:latin typeface="Calibri" panose="020F0502020204030204" pitchFamily="34" charset="0"/>
            <a:cs typeface="Calibri" panose="020F0502020204030204" pitchFamily="34" charset="0"/>
          </a:endParaRPr>
        </a:p>
      </dsp:txBody>
      <dsp:txXfrm>
        <a:off x="1367033" y="3066681"/>
        <a:ext cx="1205624" cy="755063"/>
      </dsp:txXfrm>
    </dsp:sp>
    <dsp:sp modelId="{8B94A2DC-1649-594B-A542-2F23663F81A9}">
      <dsp:nvSpPr>
        <dsp:cNvPr id="0" name=""/>
        <dsp:cNvSpPr/>
      </dsp:nvSpPr>
      <dsp:spPr>
        <a:xfrm>
          <a:off x="1280828" y="420443"/>
          <a:ext cx="3342998" cy="3342998"/>
        </a:xfrm>
        <a:custGeom>
          <a:avLst/>
          <a:gdLst/>
          <a:ahLst/>
          <a:cxnLst/>
          <a:rect l="0" t="0" r="0" b="0"/>
          <a:pathLst>
            <a:path>
              <a:moveTo>
                <a:pt x="279276" y="2596498"/>
              </a:moveTo>
              <a:arcTo wR="1671499" hR="1671499" stAng="8783985" swAng="2195975"/>
            </a:path>
          </a:pathLst>
        </a:custGeom>
        <a:noFill/>
        <a:ln w="9525" cap="flat" cmpd="sng" algn="ctr">
          <a:solidFill>
            <a:schemeClr val="dk1">
              <a:hueOff val="0"/>
              <a:satOff val="0"/>
              <a:lumOff val="0"/>
              <a:alphaOff val="0"/>
            </a:schemeClr>
          </a:solidFill>
          <a:prstDash val="solid"/>
        </a:ln>
        <a:effectLst/>
        <a:scene3d>
          <a:camera prst="orthographicFront"/>
          <a:lightRig rig="flat" dir="t"/>
        </a:scene3d>
        <a:sp3d z="-40000" prstMaterial="matte"/>
      </dsp:spPr>
      <dsp:style>
        <a:lnRef idx="1">
          <a:scrgbClr r="0" g="0" b="0"/>
        </a:lnRef>
        <a:fillRef idx="0">
          <a:scrgbClr r="0" g="0" b="0"/>
        </a:fillRef>
        <a:effectRef idx="0">
          <a:scrgbClr r="0" g="0" b="0"/>
        </a:effectRef>
        <a:fontRef idx="minor"/>
      </dsp:style>
    </dsp:sp>
    <dsp:sp modelId="{B413B8BB-A5A0-8641-B092-A21B23D1CF75}">
      <dsp:nvSpPr>
        <dsp:cNvPr id="0" name=""/>
        <dsp:cNvSpPr/>
      </dsp:nvSpPr>
      <dsp:spPr>
        <a:xfrm>
          <a:off x="718978" y="1157041"/>
          <a:ext cx="1287318" cy="836757"/>
        </a:xfrm>
        <a:prstGeom prst="roundRect">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it-IT" sz="1200" kern="1200" dirty="0" err="1">
              <a:latin typeface="Calibri" panose="020F0502020204030204" pitchFamily="34" charset="0"/>
              <a:cs typeface="Calibri" panose="020F0502020204030204" pitchFamily="34" charset="0"/>
            </a:rPr>
            <a:t>Administrateur</a:t>
          </a:r>
          <a:r>
            <a:rPr lang="it-IT" sz="1200" kern="1200" dirty="0">
              <a:latin typeface="Calibri" panose="020F0502020204030204" pitchFamily="34" charset="0"/>
              <a:cs typeface="Calibri" panose="020F0502020204030204" pitchFamily="34" charset="0"/>
            </a:rPr>
            <a:t> </a:t>
          </a:r>
          <a:r>
            <a:rPr lang="it-IT" sz="1200" kern="1200" dirty="0" err="1">
              <a:latin typeface="Calibri" panose="020F0502020204030204" pitchFamily="34" charset="0"/>
              <a:cs typeface="Calibri" panose="020F0502020204030204" pitchFamily="34" charset="0"/>
            </a:rPr>
            <a:t>Judiciaire</a:t>
          </a:r>
          <a:endParaRPr lang="it-IT" sz="1200" kern="1200" dirty="0">
            <a:latin typeface="Calibri" panose="020F0502020204030204" pitchFamily="34" charset="0"/>
            <a:cs typeface="Calibri" panose="020F0502020204030204" pitchFamily="34" charset="0"/>
          </a:endParaRPr>
        </a:p>
      </dsp:txBody>
      <dsp:txXfrm>
        <a:off x="759825" y="1197888"/>
        <a:ext cx="1205624" cy="755063"/>
      </dsp:txXfrm>
    </dsp:sp>
    <dsp:sp modelId="{F8C7A17D-48F1-5342-A665-ABD07BCE9E3B}">
      <dsp:nvSpPr>
        <dsp:cNvPr id="0" name=""/>
        <dsp:cNvSpPr/>
      </dsp:nvSpPr>
      <dsp:spPr>
        <a:xfrm>
          <a:off x="1280828" y="420443"/>
          <a:ext cx="3342998" cy="3342998"/>
        </a:xfrm>
        <a:custGeom>
          <a:avLst/>
          <a:gdLst/>
          <a:ahLst/>
          <a:cxnLst/>
          <a:rect l="0" t="0" r="0" b="0"/>
          <a:pathLst>
            <a:path>
              <a:moveTo>
                <a:pt x="291291" y="728664"/>
              </a:moveTo>
              <a:arcTo wR="1671499" hR="1671499" stAng="12860245" swAng="1961111"/>
            </a:path>
          </a:pathLst>
        </a:custGeom>
        <a:noFill/>
        <a:ln w="9525" cap="flat" cmpd="sng" algn="ctr">
          <a:solidFill>
            <a:schemeClr val="dk1">
              <a:hueOff val="0"/>
              <a:satOff val="0"/>
              <a:lumOff val="0"/>
              <a:alphaOff val="0"/>
            </a:schemeClr>
          </a:solidFill>
          <a:prstDash val="solid"/>
        </a:ln>
        <a:effectLst/>
        <a:scene3d>
          <a:camera prst="orthographicFront"/>
          <a:lightRig rig="flat" dir="t"/>
        </a:scene3d>
        <a:sp3d z="-40000" prstMaterial="matte"/>
      </dsp:spPr>
      <dsp:style>
        <a:lnRef idx="1">
          <a:scrgbClr r="0" g="0" b="0"/>
        </a:lnRef>
        <a:fillRef idx="0">
          <a:scrgbClr r="0" g="0" b="0"/>
        </a:fillRef>
        <a:effectRef idx="0">
          <a:scrgbClr r="0" g="0" b="0"/>
        </a:effectRef>
        <a:fontRef idx="minor"/>
      </dsp:style>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A69C35-C057-8C43-A7F4-5A7857C461F9}">
      <dsp:nvSpPr>
        <dsp:cNvPr id="0" name=""/>
        <dsp:cNvSpPr/>
      </dsp:nvSpPr>
      <dsp:spPr>
        <a:xfrm rot="5400000">
          <a:off x="-278290" y="1080171"/>
          <a:ext cx="1238097" cy="149750"/>
        </a:xfrm>
        <a:prstGeom prst="rect">
          <a:avLst/>
        </a:prstGeom>
        <a:gradFill rotWithShape="0">
          <a:gsLst>
            <a:gs pos="0">
              <a:schemeClr val="dk1">
                <a:tint val="60000"/>
                <a:hueOff val="0"/>
                <a:satOff val="0"/>
                <a:lumOff val="0"/>
                <a:alphaOff val="0"/>
                <a:tint val="100000"/>
                <a:shade val="100000"/>
                <a:satMod val="130000"/>
              </a:schemeClr>
            </a:gs>
            <a:gs pos="100000">
              <a:schemeClr val="dk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03AF9B5-73C5-D040-868B-60D3586968DA}">
      <dsp:nvSpPr>
        <dsp:cNvPr id="0" name=""/>
        <dsp:cNvSpPr/>
      </dsp:nvSpPr>
      <dsp:spPr>
        <a:xfrm>
          <a:off x="3065" y="284906"/>
          <a:ext cx="1663898" cy="998339"/>
        </a:xfrm>
        <a:prstGeom prst="roundRect">
          <a:avLst>
            <a:gd name="adj" fmla="val 10000"/>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kern="1200" dirty="0">
              <a:latin typeface="Calibri" panose="020F0502020204030204" pitchFamily="34" charset="0"/>
              <a:cs typeface="Calibri" panose="020F0502020204030204" pitchFamily="34" charset="0"/>
            </a:rPr>
            <a:t>Presa di contatto con l’Amministratore Giudiziario (o con il </a:t>
          </a:r>
          <a:r>
            <a:rPr lang="it-IT" sz="1100" i="1" kern="1200" dirty="0" err="1">
              <a:latin typeface="Calibri" panose="020F0502020204030204" pitchFamily="34" charset="0"/>
              <a:cs typeface="Calibri" panose="020F0502020204030204" pitchFamily="34" charset="0"/>
            </a:rPr>
            <a:t>Mandataire</a:t>
          </a:r>
          <a:r>
            <a:rPr lang="it-IT" sz="1100" i="1" kern="1200" dirty="0">
              <a:latin typeface="Calibri" panose="020F0502020204030204" pitchFamily="34" charset="0"/>
              <a:cs typeface="Calibri" panose="020F0502020204030204" pitchFamily="34" charset="0"/>
            </a:rPr>
            <a:t> </a:t>
          </a:r>
          <a:r>
            <a:rPr lang="it-IT" sz="1100" i="1" kern="1200" dirty="0" err="1">
              <a:latin typeface="Calibri" panose="020F0502020204030204" pitchFamily="34" charset="0"/>
              <a:cs typeface="Calibri" panose="020F0502020204030204" pitchFamily="34" charset="0"/>
            </a:rPr>
            <a:t>Judiciaire</a:t>
          </a:r>
          <a:r>
            <a:rPr lang="it-IT" sz="1100" kern="1200" dirty="0">
              <a:latin typeface="Calibri" panose="020F0502020204030204" pitchFamily="34" charset="0"/>
              <a:cs typeface="Calibri" panose="020F0502020204030204" pitchFamily="34" charset="0"/>
            </a:rPr>
            <a:t>) 	</a:t>
          </a:r>
        </a:p>
      </dsp:txBody>
      <dsp:txXfrm>
        <a:off x="32305" y="314146"/>
        <a:ext cx="1605418" cy="939859"/>
      </dsp:txXfrm>
    </dsp:sp>
    <dsp:sp modelId="{7B6D8A0A-7B08-274B-B80B-4CF44C6C16AF}">
      <dsp:nvSpPr>
        <dsp:cNvPr id="0" name=""/>
        <dsp:cNvSpPr/>
      </dsp:nvSpPr>
      <dsp:spPr>
        <a:xfrm rot="5400000">
          <a:off x="-278290" y="2328095"/>
          <a:ext cx="1238097" cy="149750"/>
        </a:xfrm>
        <a:prstGeom prst="rect">
          <a:avLst/>
        </a:prstGeom>
        <a:gradFill rotWithShape="0">
          <a:gsLst>
            <a:gs pos="0">
              <a:schemeClr val="dk1">
                <a:tint val="60000"/>
                <a:hueOff val="0"/>
                <a:satOff val="0"/>
                <a:lumOff val="0"/>
                <a:alphaOff val="0"/>
                <a:tint val="100000"/>
                <a:shade val="100000"/>
                <a:satMod val="130000"/>
              </a:schemeClr>
            </a:gs>
            <a:gs pos="100000">
              <a:schemeClr val="dk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11B8AA05-D8EA-B34A-9520-159C1185B51E}">
      <dsp:nvSpPr>
        <dsp:cNvPr id="0" name=""/>
        <dsp:cNvSpPr/>
      </dsp:nvSpPr>
      <dsp:spPr>
        <a:xfrm>
          <a:off x="3065" y="1532830"/>
          <a:ext cx="1663898" cy="998339"/>
        </a:xfrm>
        <a:prstGeom prst="roundRect">
          <a:avLst>
            <a:gd name="adj" fmla="val 10000"/>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i="1" kern="1200" dirty="0">
              <a:latin typeface="Calibri" panose="020F0502020204030204" pitchFamily="34" charset="0"/>
              <a:cs typeface="Calibri" panose="020F0502020204030204" pitchFamily="34" charset="0"/>
            </a:rPr>
            <a:t>Due </a:t>
          </a:r>
          <a:r>
            <a:rPr lang="it-IT" sz="1100" i="1" kern="1200" dirty="0" err="1">
              <a:latin typeface="Calibri" panose="020F0502020204030204" pitchFamily="34" charset="0"/>
              <a:cs typeface="Calibri" panose="020F0502020204030204" pitchFamily="34" charset="0"/>
            </a:rPr>
            <a:t>diligence</a:t>
          </a:r>
          <a:r>
            <a:rPr lang="it-IT" sz="1100" i="1" kern="1200" dirty="0">
              <a:latin typeface="Calibri" panose="020F0502020204030204" pitchFamily="34" charset="0"/>
              <a:cs typeface="Calibri" panose="020F0502020204030204" pitchFamily="34" charset="0"/>
            </a:rPr>
            <a:t> </a:t>
          </a:r>
        </a:p>
        <a:p>
          <a:pPr lvl="0" algn="ctr" defTabSz="488950">
            <a:lnSpc>
              <a:spcPct val="90000"/>
            </a:lnSpc>
            <a:spcBef>
              <a:spcPct val="0"/>
            </a:spcBef>
            <a:spcAft>
              <a:spcPct val="35000"/>
            </a:spcAft>
          </a:pPr>
          <a:r>
            <a:rPr lang="it-IT" sz="1100" kern="1200" dirty="0">
              <a:latin typeface="Calibri" panose="020F0502020204030204" pitchFamily="34" charset="0"/>
              <a:cs typeface="Calibri" panose="020F0502020204030204" pitchFamily="34" charset="0"/>
            </a:rPr>
            <a:t>(rischi ambientali e di diritto del lavoro)</a:t>
          </a:r>
        </a:p>
      </dsp:txBody>
      <dsp:txXfrm>
        <a:off x="32305" y="1562070"/>
        <a:ext cx="1605418" cy="939859"/>
      </dsp:txXfrm>
    </dsp:sp>
    <dsp:sp modelId="{DCBD1020-E236-8342-8501-A7C8CA92CD61}">
      <dsp:nvSpPr>
        <dsp:cNvPr id="0" name=""/>
        <dsp:cNvSpPr/>
      </dsp:nvSpPr>
      <dsp:spPr>
        <a:xfrm>
          <a:off x="345671" y="2952057"/>
          <a:ext cx="2203158" cy="149750"/>
        </a:xfrm>
        <a:prstGeom prst="rect">
          <a:avLst/>
        </a:prstGeom>
        <a:gradFill rotWithShape="0">
          <a:gsLst>
            <a:gs pos="0">
              <a:schemeClr val="dk1">
                <a:tint val="60000"/>
                <a:hueOff val="0"/>
                <a:satOff val="0"/>
                <a:lumOff val="0"/>
                <a:alphaOff val="0"/>
                <a:tint val="100000"/>
                <a:shade val="100000"/>
                <a:satMod val="130000"/>
              </a:schemeClr>
            </a:gs>
            <a:gs pos="100000">
              <a:schemeClr val="dk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97E99F01-4A14-F640-B2C3-4BDCABD07F0C}">
      <dsp:nvSpPr>
        <dsp:cNvPr id="0" name=""/>
        <dsp:cNvSpPr/>
      </dsp:nvSpPr>
      <dsp:spPr>
        <a:xfrm>
          <a:off x="3065" y="2780754"/>
          <a:ext cx="1663898" cy="998339"/>
        </a:xfrm>
        <a:prstGeom prst="roundRect">
          <a:avLst>
            <a:gd name="adj" fmla="val 10000"/>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kern="1200" dirty="0">
              <a:latin typeface="Calibri" panose="020F0502020204030204" pitchFamily="34" charset="0"/>
              <a:cs typeface="Calibri" panose="020F0502020204030204" pitchFamily="34" charset="0"/>
            </a:rPr>
            <a:t>Elaborazione e deposito dell’offerta</a:t>
          </a:r>
        </a:p>
        <a:p>
          <a:pPr lvl="0" algn="ctr" defTabSz="488950">
            <a:lnSpc>
              <a:spcPct val="90000"/>
            </a:lnSpc>
            <a:spcBef>
              <a:spcPct val="0"/>
            </a:spcBef>
            <a:spcAft>
              <a:spcPct val="35000"/>
            </a:spcAft>
          </a:pPr>
          <a:r>
            <a:rPr lang="it-IT" sz="1100" kern="1200" dirty="0">
              <a:latin typeface="Calibri" panose="020F0502020204030204" pitchFamily="34" charset="0"/>
              <a:cs typeface="Calibri" panose="020F0502020204030204" pitchFamily="34" charset="0"/>
            </a:rPr>
            <a:t>Contatti con i rappresentanti del personale</a:t>
          </a:r>
        </a:p>
      </dsp:txBody>
      <dsp:txXfrm>
        <a:off x="32305" y="2809994"/>
        <a:ext cx="1605418" cy="939859"/>
      </dsp:txXfrm>
    </dsp:sp>
    <dsp:sp modelId="{8AFCB943-EB71-9040-AEDE-F2B0C9583234}">
      <dsp:nvSpPr>
        <dsp:cNvPr id="0" name=""/>
        <dsp:cNvSpPr/>
      </dsp:nvSpPr>
      <dsp:spPr>
        <a:xfrm rot="16200000">
          <a:off x="1934694" y="2328095"/>
          <a:ext cx="1238097" cy="149750"/>
        </a:xfrm>
        <a:prstGeom prst="rect">
          <a:avLst/>
        </a:prstGeom>
        <a:gradFill rotWithShape="0">
          <a:gsLst>
            <a:gs pos="0">
              <a:schemeClr val="dk1">
                <a:tint val="60000"/>
                <a:hueOff val="0"/>
                <a:satOff val="0"/>
                <a:lumOff val="0"/>
                <a:alphaOff val="0"/>
                <a:tint val="100000"/>
                <a:shade val="100000"/>
                <a:satMod val="130000"/>
              </a:schemeClr>
            </a:gs>
            <a:gs pos="100000">
              <a:schemeClr val="dk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CF3FECB4-B93D-804F-B8BB-ECB9CA7869AB}">
      <dsp:nvSpPr>
        <dsp:cNvPr id="0" name=""/>
        <dsp:cNvSpPr/>
      </dsp:nvSpPr>
      <dsp:spPr>
        <a:xfrm>
          <a:off x="2216050" y="2780754"/>
          <a:ext cx="1663898" cy="998339"/>
        </a:xfrm>
        <a:prstGeom prst="roundRect">
          <a:avLst>
            <a:gd name="adj" fmla="val 10000"/>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kern="1200" dirty="0">
              <a:latin typeface="Calibri" panose="020F0502020204030204" pitchFamily="34" charset="0"/>
              <a:cs typeface="Calibri" panose="020F0502020204030204" pitchFamily="34" charset="0"/>
            </a:rPr>
            <a:t>Eventuali miglioramenti dell’offerta</a:t>
          </a:r>
        </a:p>
      </dsp:txBody>
      <dsp:txXfrm>
        <a:off x="2245290" y="2809994"/>
        <a:ext cx="1605418" cy="939859"/>
      </dsp:txXfrm>
    </dsp:sp>
    <dsp:sp modelId="{EF6D0A06-6104-374F-B1CD-D532262AD50B}">
      <dsp:nvSpPr>
        <dsp:cNvPr id="0" name=""/>
        <dsp:cNvSpPr/>
      </dsp:nvSpPr>
      <dsp:spPr>
        <a:xfrm rot="16200000">
          <a:off x="1934694" y="1080171"/>
          <a:ext cx="1238097" cy="149750"/>
        </a:xfrm>
        <a:prstGeom prst="rect">
          <a:avLst/>
        </a:prstGeom>
        <a:gradFill rotWithShape="0">
          <a:gsLst>
            <a:gs pos="0">
              <a:schemeClr val="dk1">
                <a:tint val="60000"/>
                <a:hueOff val="0"/>
                <a:satOff val="0"/>
                <a:lumOff val="0"/>
                <a:alphaOff val="0"/>
                <a:tint val="100000"/>
                <a:shade val="100000"/>
                <a:satMod val="130000"/>
              </a:schemeClr>
            </a:gs>
            <a:gs pos="100000">
              <a:schemeClr val="dk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AA2AC32-3303-5348-A2AD-F7790B4164DF}">
      <dsp:nvSpPr>
        <dsp:cNvPr id="0" name=""/>
        <dsp:cNvSpPr/>
      </dsp:nvSpPr>
      <dsp:spPr>
        <a:xfrm>
          <a:off x="2216050" y="1532830"/>
          <a:ext cx="1663898" cy="998339"/>
        </a:xfrm>
        <a:prstGeom prst="roundRect">
          <a:avLst>
            <a:gd name="adj" fmla="val 10000"/>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kern="1200" dirty="0">
              <a:latin typeface="Calibri" panose="020F0502020204030204" pitchFamily="34" charset="0"/>
              <a:cs typeface="Calibri" panose="020F0502020204030204" pitchFamily="34" charset="0"/>
            </a:rPr>
            <a:t>Relazione dell’</a:t>
          </a:r>
          <a:r>
            <a:rPr lang="it-IT" sz="1100" kern="1200" dirty="0" err="1">
              <a:latin typeface="Calibri" panose="020F0502020204030204" pitchFamily="34" charset="0"/>
              <a:cs typeface="Calibri" panose="020F0502020204030204" pitchFamily="34" charset="0"/>
            </a:rPr>
            <a:t>Adminisrateur</a:t>
          </a:r>
          <a:r>
            <a:rPr lang="it-IT" sz="1100" kern="1200" dirty="0">
              <a:latin typeface="Calibri" panose="020F0502020204030204" pitchFamily="34" charset="0"/>
              <a:cs typeface="Calibri" panose="020F0502020204030204" pitchFamily="34" charset="0"/>
            </a:rPr>
            <a:t> </a:t>
          </a:r>
          <a:r>
            <a:rPr lang="it-IT" sz="1100" kern="1200" dirty="0" err="1">
              <a:latin typeface="Calibri" panose="020F0502020204030204" pitchFamily="34" charset="0"/>
              <a:cs typeface="Calibri" panose="020F0502020204030204" pitchFamily="34" charset="0"/>
            </a:rPr>
            <a:t>Judiciaire</a:t>
          </a:r>
          <a:endParaRPr lang="it-IT" sz="1100" kern="1200" dirty="0">
            <a:latin typeface="Calibri" panose="020F0502020204030204" pitchFamily="34" charset="0"/>
            <a:cs typeface="Calibri" panose="020F0502020204030204" pitchFamily="34" charset="0"/>
          </a:endParaRPr>
        </a:p>
      </dsp:txBody>
      <dsp:txXfrm>
        <a:off x="2245290" y="1562070"/>
        <a:ext cx="1605418" cy="939859"/>
      </dsp:txXfrm>
    </dsp:sp>
    <dsp:sp modelId="{E909EFF7-FE09-AB4F-85AC-C2211C8D50CB}">
      <dsp:nvSpPr>
        <dsp:cNvPr id="0" name=""/>
        <dsp:cNvSpPr/>
      </dsp:nvSpPr>
      <dsp:spPr>
        <a:xfrm>
          <a:off x="2558656" y="456209"/>
          <a:ext cx="2203158" cy="149750"/>
        </a:xfrm>
        <a:prstGeom prst="rect">
          <a:avLst/>
        </a:prstGeom>
        <a:gradFill rotWithShape="0">
          <a:gsLst>
            <a:gs pos="0">
              <a:schemeClr val="dk1">
                <a:tint val="60000"/>
                <a:hueOff val="0"/>
                <a:satOff val="0"/>
                <a:lumOff val="0"/>
                <a:alphaOff val="0"/>
                <a:tint val="100000"/>
                <a:shade val="100000"/>
                <a:satMod val="130000"/>
              </a:schemeClr>
            </a:gs>
            <a:gs pos="100000">
              <a:schemeClr val="dk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96815A8E-D196-A84E-9AE4-E1D549D22FBF}">
      <dsp:nvSpPr>
        <dsp:cNvPr id="0" name=""/>
        <dsp:cNvSpPr/>
      </dsp:nvSpPr>
      <dsp:spPr>
        <a:xfrm>
          <a:off x="2216050" y="284906"/>
          <a:ext cx="1663898" cy="998339"/>
        </a:xfrm>
        <a:prstGeom prst="roundRect">
          <a:avLst>
            <a:gd name="adj" fmla="val 10000"/>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kern="1200" dirty="0">
              <a:latin typeface="Calibri" panose="020F0502020204030204" pitchFamily="34" charset="0"/>
              <a:cs typeface="Calibri" panose="020F0502020204030204" pitchFamily="34" charset="0"/>
            </a:rPr>
            <a:t>Udienza del Tribunale di Commercio	</a:t>
          </a:r>
        </a:p>
      </dsp:txBody>
      <dsp:txXfrm>
        <a:off x="2245290" y="314146"/>
        <a:ext cx="1605418" cy="939859"/>
      </dsp:txXfrm>
    </dsp:sp>
    <dsp:sp modelId="{89FCAA18-FB0B-6747-90ED-8D358DC94890}">
      <dsp:nvSpPr>
        <dsp:cNvPr id="0" name=""/>
        <dsp:cNvSpPr/>
      </dsp:nvSpPr>
      <dsp:spPr>
        <a:xfrm rot="5400000">
          <a:off x="4147679" y="1080171"/>
          <a:ext cx="1238097" cy="149750"/>
        </a:xfrm>
        <a:prstGeom prst="rect">
          <a:avLst/>
        </a:prstGeom>
        <a:gradFill rotWithShape="0">
          <a:gsLst>
            <a:gs pos="0">
              <a:schemeClr val="dk1">
                <a:tint val="60000"/>
                <a:hueOff val="0"/>
                <a:satOff val="0"/>
                <a:lumOff val="0"/>
                <a:alphaOff val="0"/>
                <a:tint val="100000"/>
                <a:shade val="100000"/>
                <a:satMod val="130000"/>
              </a:schemeClr>
            </a:gs>
            <a:gs pos="100000">
              <a:schemeClr val="dk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7F02847-68C0-9A46-A7F1-B1E1E0112761}">
      <dsp:nvSpPr>
        <dsp:cNvPr id="0" name=""/>
        <dsp:cNvSpPr/>
      </dsp:nvSpPr>
      <dsp:spPr>
        <a:xfrm>
          <a:off x="4429035" y="284906"/>
          <a:ext cx="1663898" cy="998339"/>
        </a:xfrm>
        <a:prstGeom prst="roundRect">
          <a:avLst>
            <a:gd name="adj" fmla="val 10000"/>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kern="1200" dirty="0">
              <a:latin typeface="Calibri" panose="020F0502020204030204" pitchFamily="34" charset="0"/>
              <a:cs typeface="Calibri" panose="020F0502020204030204" pitchFamily="34" charset="0"/>
            </a:rPr>
            <a:t>Sentenza di adozione del piano di cessione</a:t>
          </a:r>
        </a:p>
      </dsp:txBody>
      <dsp:txXfrm>
        <a:off x="4458275" y="314146"/>
        <a:ext cx="1605418" cy="939859"/>
      </dsp:txXfrm>
    </dsp:sp>
    <dsp:sp modelId="{EE78D383-265F-534B-9486-088553D4F565}">
      <dsp:nvSpPr>
        <dsp:cNvPr id="0" name=""/>
        <dsp:cNvSpPr/>
      </dsp:nvSpPr>
      <dsp:spPr>
        <a:xfrm rot="5400000">
          <a:off x="4147679" y="2328095"/>
          <a:ext cx="1238097" cy="149750"/>
        </a:xfrm>
        <a:prstGeom prst="rect">
          <a:avLst/>
        </a:prstGeom>
        <a:gradFill rotWithShape="0">
          <a:gsLst>
            <a:gs pos="0">
              <a:schemeClr val="dk1">
                <a:tint val="60000"/>
                <a:hueOff val="0"/>
                <a:satOff val="0"/>
                <a:lumOff val="0"/>
                <a:alphaOff val="0"/>
                <a:tint val="100000"/>
                <a:shade val="100000"/>
                <a:satMod val="130000"/>
              </a:schemeClr>
            </a:gs>
            <a:gs pos="100000">
              <a:schemeClr val="dk1">
                <a:tint val="6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43A5AD10-CB76-1946-84AF-A19CC913DDC0}">
      <dsp:nvSpPr>
        <dsp:cNvPr id="0" name=""/>
        <dsp:cNvSpPr/>
      </dsp:nvSpPr>
      <dsp:spPr>
        <a:xfrm>
          <a:off x="4429035" y="1532830"/>
          <a:ext cx="1663898" cy="998339"/>
        </a:xfrm>
        <a:prstGeom prst="roundRect">
          <a:avLst>
            <a:gd name="adj" fmla="val 10000"/>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kern="1200" dirty="0">
              <a:latin typeface="Calibri" panose="020F0502020204030204" pitchFamily="34" charset="0"/>
              <a:cs typeface="Calibri" panose="020F0502020204030204" pitchFamily="34" charset="0"/>
            </a:rPr>
            <a:t>Messa a disposizione del sito acquistato in attesa dell’atto di cessione</a:t>
          </a:r>
        </a:p>
      </dsp:txBody>
      <dsp:txXfrm>
        <a:off x="4458275" y="1562070"/>
        <a:ext cx="1605418" cy="939859"/>
      </dsp:txXfrm>
    </dsp:sp>
    <dsp:sp modelId="{C86A890A-343C-BB4B-8AA9-8EC69787FC88}">
      <dsp:nvSpPr>
        <dsp:cNvPr id="0" name=""/>
        <dsp:cNvSpPr/>
      </dsp:nvSpPr>
      <dsp:spPr>
        <a:xfrm>
          <a:off x="4429035" y="2780754"/>
          <a:ext cx="1663898" cy="998339"/>
        </a:xfrm>
        <a:prstGeom prst="roundRect">
          <a:avLst>
            <a:gd name="adj" fmla="val 10000"/>
          </a:avLst>
        </a:prstGeom>
        <a:gradFill rotWithShape="0">
          <a:gsLst>
            <a:gs pos="0">
              <a:schemeClr val="lt1">
                <a:hueOff val="0"/>
                <a:satOff val="0"/>
                <a:lumOff val="0"/>
                <a:alphaOff val="0"/>
                <a:tint val="100000"/>
                <a:shade val="100000"/>
                <a:satMod val="130000"/>
              </a:schemeClr>
            </a:gs>
            <a:gs pos="100000">
              <a:schemeClr val="l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it-IT" sz="1100" kern="1200" dirty="0">
              <a:latin typeface="Calibri" panose="020F0502020204030204" pitchFamily="34" charset="0"/>
              <a:cs typeface="Calibri" panose="020F0502020204030204" pitchFamily="34" charset="0"/>
            </a:rPr>
            <a:t>Atto di cessione </a:t>
          </a:r>
        </a:p>
      </dsp:txBody>
      <dsp:txXfrm>
        <a:off x="4458275" y="2809994"/>
        <a:ext cx="1605418" cy="939859"/>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310316-0586-4349-9F1F-FAD5D61B8863}">
      <dsp:nvSpPr>
        <dsp:cNvPr id="0" name=""/>
        <dsp:cNvSpPr/>
      </dsp:nvSpPr>
      <dsp:spPr>
        <a:xfrm rot="16200000">
          <a:off x="553653" y="-553653"/>
          <a:ext cx="2174540" cy="3281846"/>
        </a:xfrm>
        <a:prstGeom prst="round1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endParaRPr lang="it-IT" sz="1000" b="1"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endParaRPr lang="it-IT" sz="1000" b="1"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r>
            <a:rPr lang="it-IT" sz="1000" b="1" kern="1200" dirty="0">
              <a:latin typeface="Calibri" panose="020F0502020204030204" pitchFamily="34" charset="0"/>
              <a:cs typeface="Calibri" panose="020F0502020204030204" pitchFamily="34" charset="0"/>
            </a:rPr>
            <a:t>Priorità legale : Salvaguardia dell’impiego</a:t>
          </a:r>
        </a:p>
        <a:p>
          <a:pPr lvl="0" algn="l" defTabSz="444500">
            <a:lnSpc>
              <a:spcPct val="90000"/>
            </a:lnSpc>
            <a:spcBef>
              <a:spcPct val="0"/>
            </a:spcBef>
            <a:spcAft>
              <a:spcPct val="35000"/>
            </a:spcAft>
          </a:pPr>
          <a:r>
            <a:rPr lang="it-IT" sz="1000" b="0" i="0" kern="1200" dirty="0">
              <a:latin typeface="Calibri" panose="020F0502020204030204" pitchFamily="34" charset="0"/>
              <a:cs typeface="Calibri" panose="020F0502020204030204" pitchFamily="34" charset="0"/>
            </a:rPr>
            <a:t>- n. e definizione dei posti di lavoro ripresi (impossibilità di scegliere le persone)</a:t>
          </a:r>
        </a:p>
        <a:p>
          <a:pPr lvl="0" algn="l" defTabSz="444500">
            <a:lnSpc>
              <a:spcPct val="90000"/>
            </a:lnSpc>
            <a:spcBef>
              <a:spcPct val="0"/>
            </a:spcBef>
            <a:spcAft>
              <a:spcPct val="35000"/>
            </a:spcAft>
          </a:pPr>
          <a:r>
            <a:rPr lang="it-IT" sz="1000" b="0" i="0" kern="1200" dirty="0">
              <a:latin typeface="Calibri" panose="020F0502020204030204" pitchFamily="34" charset="0"/>
              <a:cs typeface="Calibri" panose="020F0502020204030204" pitchFamily="34" charset="0"/>
            </a:rPr>
            <a:t>-  Garanzie temporali di mantenimento dell’impiego o di assunzioni future</a:t>
          </a:r>
        </a:p>
        <a:p>
          <a:pPr lvl="0" algn="l" defTabSz="444500">
            <a:lnSpc>
              <a:spcPct val="90000"/>
            </a:lnSpc>
            <a:spcBef>
              <a:spcPct val="0"/>
            </a:spcBef>
            <a:spcAft>
              <a:spcPct val="35000"/>
            </a:spcAft>
          </a:pPr>
          <a:r>
            <a:rPr lang="it-IT" sz="1000" b="0" i="0" kern="1200" dirty="0">
              <a:latin typeface="Calibri" panose="020F0502020204030204" pitchFamily="34" charset="0"/>
              <a:cs typeface="Calibri" panose="020F0502020204030204" pitchFamily="34" charset="0"/>
            </a:rPr>
            <a:t>- Impegni nei confronti della rappresentanza dei dipendenti (</a:t>
          </a:r>
          <a:r>
            <a:rPr lang="it-IT" sz="1000" b="0" i="0" kern="1200" dirty="0" err="1">
              <a:latin typeface="Calibri" panose="020F0502020204030204" pitchFamily="34" charset="0"/>
              <a:cs typeface="Calibri" panose="020F0502020204030204" pitchFamily="34" charset="0"/>
            </a:rPr>
            <a:t>Comité</a:t>
          </a:r>
          <a:r>
            <a:rPr lang="it-IT" sz="1000" b="0" i="0" kern="1200" dirty="0">
              <a:latin typeface="Calibri" panose="020F0502020204030204" pitchFamily="34" charset="0"/>
              <a:cs typeface="Calibri" panose="020F0502020204030204" pitchFamily="34" charset="0"/>
            </a:rPr>
            <a:t> Social et </a:t>
          </a:r>
          <a:r>
            <a:rPr lang="it-IT" sz="1000" b="0" i="0" kern="1200" dirty="0" err="1">
              <a:latin typeface="Calibri" panose="020F0502020204030204" pitchFamily="34" charset="0"/>
              <a:cs typeface="Calibri" panose="020F0502020204030204" pitchFamily="34" charset="0"/>
            </a:rPr>
            <a:t>économique</a:t>
          </a:r>
          <a:r>
            <a:rPr lang="it-IT" sz="1000" b="0" i="0" kern="1200" dirty="0">
              <a:latin typeface="Calibri" panose="020F0502020204030204" pitchFamily="34" charset="0"/>
              <a:cs typeface="Calibri" panose="020F0502020204030204" pitchFamily="34" charset="0"/>
            </a:rPr>
            <a:t>)</a:t>
          </a:r>
        </a:p>
        <a:p>
          <a:pPr lvl="0" algn="l" defTabSz="444500">
            <a:lnSpc>
              <a:spcPct val="90000"/>
            </a:lnSpc>
            <a:spcBef>
              <a:spcPct val="0"/>
            </a:spcBef>
            <a:spcAft>
              <a:spcPct val="35000"/>
            </a:spcAft>
          </a:pPr>
          <a:r>
            <a:rPr lang="it-IT" sz="1000" b="0" i="0" kern="1200" dirty="0">
              <a:latin typeface="Calibri" panose="020F0502020204030204" pitchFamily="34" charset="0"/>
              <a:cs typeface="Calibri" panose="020F0502020204030204" pitchFamily="34" charset="0"/>
            </a:rPr>
            <a:t> </a:t>
          </a:r>
        </a:p>
        <a:p>
          <a:pPr lvl="0" algn="l" defTabSz="444500">
            <a:lnSpc>
              <a:spcPct val="90000"/>
            </a:lnSpc>
            <a:spcBef>
              <a:spcPct val="0"/>
            </a:spcBef>
            <a:spcAft>
              <a:spcPct val="35000"/>
            </a:spcAft>
          </a:pPr>
          <a:endParaRPr lang="it-IT" sz="1000" kern="1200" dirty="0"/>
        </a:p>
      </dsp:txBody>
      <dsp:txXfrm rot="5400000">
        <a:off x="0" y="0"/>
        <a:ext cx="3281846" cy="1630905"/>
      </dsp:txXfrm>
    </dsp:sp>
    <dsp:sp modelId="{C5DFFBD3-2C9C-9A40-8558-591D3A945E3B}">
      <dsp:nvSpPr>
        <dsp:cNvPr id="0" name=""/>
        <dsp:cNvSpPr/>
      </dsp:nvSpPr>
      <dsp:spPr>
        <a:xfrm>
          <a:off x="3281846" y="0"/>
          <a:ext cx="3281846" cy="2174540"/>
        </a:xfrm>
        <a:prstGeom prst="round1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endParaRPr lang="it-IT" sz="1000" b="1"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r>
            <a:rPr lang="it-IT" sz="1000" b="1" kern="1200" dirty="0">
              <a:latin typeface="Calibri" panose="020F0502020204030204" pitchFamily="34" charset="0"/>
              <a:cs typeface="Calibri" panose="020F0502020204030204" pitchFamily="34" charset="0"/>
            </a:rPr>
            <a:t>Contratti la cui cessione è proposta o richiesta</a:t>
          </a:r>
        </a:p>
        <a:p>
          <a:pPr lvl="0" algn="l" defTabSz="444500">
            <a:lnSpc>
              <a:spcPct val="90000"/>
            </a:lnSpc>
            <a:spcBef>
              <a:spcPct val="0"/>
            </a:spcBef>
            <a:spcAft>
              <a:spcPct val="35000"/>
            </a:spcAft>
          </a:pPr>
          <a:r>
            <a:rPr lang="it-IT" sz="1000" b="0" kern="1200" dirty="0">
              <a:latin typeface="Calibri" panose="020F0502020204030204" pitchFamily="34" charset="0"/>
              <a:cs typeface="Calibri" panose="020F0502020204030204" pitchFamily="34" charset="0"/>
            </a:rPr>
            <a:t>- Lista dei contratti di cui si richiede la cessione forzata</a:t>
          </a:r>
        </a:p>
        <a:p>
          <a:pPr lvl="0" algn="l" defTabSz="444500">
            <a:lnSpc>
              <a:spcPct val="90000"/>
            </a:lnSpc>
            <a:spcBef>
              <a:spcPct val="0"/>
            </a:spcBef>
            <a:spcAft>
              <a:spcPct val="35000"/>
            </a:spcAft>
          </a:pPr>
          <a:r>
            <a:rPr lang="it-IT" sz="1000" b="0" kern="1200" dirty="0">
              <a:latin typeface="Calibri" panose="020F0502020204030204" pitchFamily="34" charset="0"/>
              <a:cs typeface="Calibri" panose="020F0502020204030204" pitchFamily="34" charset="0"/>
            </a:rPr>
            <a:t>- Rischio per i contratti conclusi in considerazione della persona</a:t>
          </a:r>
        </a:p>
        <a:p>
          <a:pPr lvl="0" algn="l" defTabSz="444500">
            <a:lnSpc>
              <a:spcPct val="90000"/>
            </a:lnSpc>
            <a:spcBef>
              <a:spcPct val="0"/>
            </a:spcBef>
            <a:spcAft>
              <a:spcPct val="35000"/>
            </a:spcAft>
          </a:pPr>
          <a:r>
            <a:rPr lang="it-IT" sz="1000" b="0" kern="1200" dirty="0">
              <a:latin typeface="Calibri" panose="020F0502020204030204" pitchFamily="34" charset="0"/>
              <a:cs typeface="Calibri" panose="020F0502020204030204" pitchFamily="34" charset="0"/>
            </a:rPr>
            <a:t>- Brevetti, </a:t>
          </a:r>
          <a:r>
            <a:rPr lang="it-IT" sz="1000" b="0" kern="1200" dirty="0" err="1">
              <a:latin typeface="Calibri" panose="020F0502020204030204" pitchFamily="34" charset="0"/>
              <a:cs typeface="Calibri" panose="020F0502020204030204" pitchFamily="34" charset="0"/>
            </a:rPr>
            <a:t>know</a:t>
          </a:r>
          <a:r>
            <a:rPr lang="it-IT" sz="1000" b="0" kern="1200" dirty="0">
              <a:latin typeface="Calibri" panose="020F0502020204030204" pitchFamily="34" charset="0"/>
              <a:cs typeface="Calibri" panose="020F0502020204030204" pitchFamily="34" charset="0"/>
            </a:rPr>
            <a:t> </a:t>
          </a:r>
          <a:r>
            <a:rPr lang="it-IT" sz="1000" b="0" kern="1200" dirty="0" err="1">
              <a:latin typeface="Calibri" panose="020F0502020204030204" pitchFamily="34" charset="0"/>
              <a:cs typeface="Calibri" panose="020F0502020204030204" pitchFamily="34" charset="0"/>
            </a:rPr>
            <a:t>how</a:t>
          </a:r>
          <a:r>
            <a:rPr lang="it-IT" sz="1000" b="0" kern="1200" dirty="0">
              <a:latin typeface="Calibri" panose="020F0502020204030204" pitchFamily="34" charset="0"/>
              <a:cs typeface="Calibri" panose="020F0502020204030204" pitchFamily="34" charset="0"/>
            </a:rPr>
            <a:t>, marchi, lista clienti, schede </a:t>
          </a:r>
          <a:r>
            <a:rPr lang="it-IT" sz="1000" b="0" kern="1200" dirty="0" err="1">
              <a:latin typeface="Calibri" panose="020F0502020204030204" pitchFamily="34" charset="0"/>
              <a:cs typeface="Calibri" panose="020F0502020204030204" pitchFamily="34" charset="0"/>
            </a:rPr>
            <a:t>techniche</a:t>
          </a:r>
          <a:endParaRPr lang="it-IT" sz="1000" b="0" kern="1200" dirty="0">
            <a:latin typeface="Calibri" panose="020F0502020204030204" pitchFamily="34" charset="0"/>
            <a:cs typeface="Calibri" panose="020F0502020204030204" pitchFamily="34" charset="0"/>
          </a:endParaRPr>
        </a:p>
        <a:p>
          <a:pPr lvl="0" algn="l" defTabSz="444500">
            <a:lnSpc>
              <a:spcPct val="90000"/>
            </a:lnSpc>
            <a:spcBef>
              <a:spcPct val="0"/>
            </a:spcBef>
            <a:spcAft>
              <a:spcPct val="35000"/>
            </a:spcAft>
          </a:pPr>
          <a:r>
            <a:rPr lang="it-IT" sz="1000" b="0" kern="1200" dirty="0">
              <a:latin typeface="Calibri" panose="020F0502020204030204" pitchFamily="34" charset="0"/>
              <a:cs typeface="Calibri" panose="020F0502020204030204" pitchFamily="34" charset="0"/>
            </a:rPr>
            <a:t>  </a:t>
          </a:r>
        </a:p>
        <a:p>
          <a:pPr lvl="0" algn="l" defTabSz="444500">
            <a:lnSpc>
              <a:spcPct val="90000"/>
            </a:lnSpc>
            <a:spcBef>
              <a:spcPct val="0"/>
            </a:spcBef>
            <a:spcAft>
              <a:spcPct val="35000"/>
            </a:spcAft>
          </a:pPr>
          <a:endParaRPr lang="it-IT" sz="1000" b="1" kern="1200" dirty="0">
            <a:latin typeface="Calibri" panose="020F0502020204030204" pitchFamily="34" charset="0"/>
            <a:cs typeface="Calibri" panose="020F0502020204030204" pitchFamily="34" charset="0"/>
          </a:endParaRPr>
        </a:p>
        <a:p>
          <a:pPr lvl="0"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dsp:txBody>
      <dsp:txXfrm>
        <a:off x="3281846" y="0"/>
        <a:ext cx="3281846" cy="1630905"/>
      </dsp:txXfrm>
    </dsp:sp>
    <dsp:sp modelId="{66CBCAE8-03BE-4A40-B5C9-35FE81A29061}">
      <dsp:nvSpPr>
        <dsp:cNvPr id="0" name=""/>
        <dsp:cNvSpPr/>
      </dsp:nvSpPr>
      <dsp:spPr>
        <a:xfrm rot="10800000">
          <a:off x="0" y="2174540"/>
          <a:ext cx="3281846" cy="2174540"/>
        </a:xfrm>
        <a:prstGeom prst="round1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120" tIns="71120" rIns="71120" bIns="71120" numCol="1" spcCol="1270" anchor="ctr" anchorCtr="0">
          <a:noAutofit/>
        </a:bodyPr>
        <a:lstStyle/>
        <a:p>
          <a:pPr lvl="0" algn="l" defTabSz="444500">
            <a:lnSpc>
              <a:spcPct val="90000"/>
            </a:lnSpc>
            <a:spcBef>
              <a:spcPct val="0"/>
            </a:spcBef>
            <a:spcAft>
              <a:spcPct val="35000"/>
            </a:spcAft>
          </a:pPr>
          <a:r>
            <a:rPr lang="it-IT" sz="1000" b="1" kern="1200" dirty="0">
              <a:latin typeface="Calibri" panose="020F0502020204030204" pitchFamily="34" charset="0"/>
              <a:cs typeface="Calibri" panose="020F0502020204030204" pitchFamily="34" charset="0"/>
            </a:rPr>
            <a:t>Business Plan </a:t>
          </a:r>
        </a:p>
        <a:p>
          <a:pPr lvl="0" algn="l" defTabSz="444500">
            <a:lnSpc>
              <a:spcPct val="90000"/>
            </a:lnSpc>
            <a:spcBef>
              <a:spcPct val="0"/>
            </a:spcBef>
            <a:spcAft>
              <a:spcPct val="35000"/>
            </a:spcAft>
          </a:pPr>
          <a:r>
            <a:rPr lang="it-IT" sz="1000" b="0" i="0" kern="1200" dirty="0">
              <a:latin typeface="Calibri" panose="020F0502020204030204" pitchFamily="34" charset="0"/>
              <a:cs typeface="Calibri" panose="020F0502020204030204" pitchFamily="34" charset="0"/>
            </a:rPr>
            <a:t>- Previsioni di attività, cash flow e finanziamenti a breve e medio termine </a:t>
          </a:r>
        </a:p>
        <a:p>
          <a:pPr lvl="0" algn="l" defTabSz="444500">
            <a:lnSpc>
              <a:spcPct val="90000"/>
            </a:lnSpc>
            <a:spcBef>
              <a:spcPct val="0"/>
            </a:spcBef>
            <a:spcAft>
              <a:spcPct val="35000"/>
            </a:spcAft>
          </a:pPr>
          <a:r>
            <a:rPr lang="it-IT" sz="1000" b="0" i="0" kern="1200" dirty="0">
              <a:latin typeface="Calibri" panose="020F0502020204030204" pitchFamily="34" charset="0"/>
              <a:cs typeface="Calibri" panose="020F0502020204030204" pitchFamily="34" charset="0"/>
            </a:rPr>
            <a:t>-  Previsioni relative alle relazioni con le altre società del gruppo</a:t>
          </a:r>
        </a:p>
        <a:p>
          <a:pPr lvl="0" algn="l" defTabSz="444500">
            <a:lnSpc>
              <a:spcPct val="90000"/>
            </a:lnSpc>
            <a:spcBef>
              <a:spcPct val="0"/>
            </a:spcBef>
            <a:spcAft>
              <a:spcPct val="35000"/>
            </a:spcAft>
          </a:pPr>
          <a:r>
            <a:rPr lang="it-IT" sz="1000" b="0" i="0" kern="1200" dirty="0">
              <a:latin typeface="Calibri" panose="020F0502020204030204" pitchFamily="34" charset="0"/>
              <a:cs typeface="Calibri" panose="020F0502020204030204" pitchFamily="34" charset="0"/>
            </a:rPr>
            <a:t>- Previsioni relative al progetto industriale </a:t>
          </a:r>
        </a:p>
        <a:p>
          <a:pPr lvl="0" algn="l"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dsp:txBody>
      <dsp:txXfrm rot="10800000">
        <a:off x="0" y="2718174"/>
        <a:ext cx="3281846" cy="1630905"/>
      </dsp:txXfrm>
    </dsp:sp>
    <dsp:sp modelId="{C722D9B9-644E-B146-B886-07D2FBF24AD6}">
      <dsp:nvSpPr>
        <dsp:cNvPr id="0" name=""/>
        <dsp:cNvSpPr/>
      </dsp:nvSpPr>
      <dsp:spPr>
        <a:xfrm rot="5400000">
          <a:off x="3835499" y="1620887"/>
          <a:ext cx="2174540" cy="3281846"/>
        </a:xfrm>
        <a:prstGeom prst="round1Rect">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endParaRPr lang="it-IT" sz="1000" kern="1200" dirty="0">
            <a:latin typeface="Calibri" panose="020F0502020204030204" pitchFamily="34" charset="0"/>
            <a:cs typeface="Calibri" panose="020F0502020204030204" pitchFamily="34" charset="0"/>
          </a:endParaRPr>
        </a:p>
        <a:p>
          <a:pPr lvl="0" algn="ctr" defTabSz="444500">
            <a:lnSpc>
              <a:spcPct val="90000"/>
            </a:lnSpc>
            <a:spcBef>
              <a:spcPct val="0"/>
            </a:spcBef>
            <a:spcAft>
              <a:spcPct val="35000"/>
            </a:spcAft>
          </a:pPr>
          <a:r>
            <a:rPr lang="it-IT" sz="1000" b="1" kern="1200" dirty="0">
              <a:latin typeface="Calibri" panose="020F0502020204030204" pitchFamily="34" charset="0"/>
              <a:cs typeface="Calibri" panose="020F0502020204030204" pitchFamily="34" charset="0"/>
            </a:rPr>
            <a:t>Condizioni sospensive</a:t>
          </a:r>
        </a:p>
        <a:p>
          <a:pPr lvl="0" algn="ctr" defTabSz="444500">
            <a:lnSpc>
              <a:spcPct val="90000"/>
            </a:lnSpc>
            <a:spcBef>
              <a:spcPct val="0"/>
            </a:spcBef>
            <a:spcAft>
              <a:spcPct val="35000"/>
            </a:spcAft>
          </a:pPr>
          <a:r>
            <a:rPr lang="it-IT" sz="1000" b="0" i="0" kern="1200" dirty="0">
              <a:latin typeface="Calibri" panose="020F0502020204030204" pitchFamily="34" charset="0"/>
              <a:cs typeface="Calibri" panose="020F0502020204030204" pitchFamily="34" charset="0"/>
            </a:rPr>
            <a:t>- ad. es. Accettazione del subentro da parte di clienti strategici</a:t>
          </a:r>
        </a:p>
        <a:p>
          <a:pPr lvl="0" algn="ctr" defTabSz="444500">
            <a:lnSpc>
              <a:spcPct val="90000"/>
            </a:lnSpc>
            <a:spcBef>
              <a:spcPct val="0"/>
            </a:spcBef>
            <a:spcAft>
              <a:spcPct val="35000"/>
            </a:spcAft>
          </a:pPr>
          <a:r>
            <a:rPr lang="it-IT" sz="1000" b="0" i="0" kern="1200" dirty="0">
              <a:latin typeface="Calibri" panose="020F0502020204030204" pitchFamily="34" charset="0"/>
              <a:cs typeface="Calibri" panose="020F0502020204030204" pitchFamily="34" charset="0"/>
            </a:rPr>
            <a:t>-  Svolgimento dei licenziamenti necessari</a:t>
          </a:r>
        </a:p>
        <a:p>
          <a:pPr lvl="0" algn="ctr" defTabSz="444500">
            <a:lnSpc>
              <a:spcPct val="90000"/>
            </a:lnSpc>
            <a:spcBef>
              <a:spcPct val="0"/>
            </a:spcBef>
            <a:spcAft>
              <a:spcPct val="35000"/>
            </a:spcAft>
          </a:pPr>
          <a:r>
            <a:rPr lang="it-IT" sz="1000" b="0" i="0" kern="1200" dirty="0">
              <a:latin typeface="Calibri" panose="020F0502020204030204" pitchFamily="34" charset="0"/>
              <a:cs typeface="Calibri" panose="020F0502020204030204" pitchFamily="34" charset="0"/>
            </a:rPr>
            <a:t>- Ottenimento finanziamenti</a:t>
          </a:r>
          <a:endParaRPr lang="it-IT" sz="1000" kern="1200" dirty="0">
            <a:latin typeface="Calibri" panose="020F0502020204030204" pitchFamily="34" charset="0"/>
            <a:cs typeface="Calibri" panose="020F0502020204030204" pitchFamily="34" charset="0"/>
          </a:endParaRPr>
        </a:p>
        <a:p>
          <a:pPr lvl="0" algn="ctr" defTabSz="444500">
            <a:lnSpc>
              <a:spcPct val="90000"/>
            </a:lnSpc>
            <a:spcBef>
              <a:spcPct val="0"/>
            </a:spcBef>
            <a:spcAft>
              <a:spcPct val="35000"/>
            </a:spcAft>
          </a:pPr>
          <a:endParaRPr lang="it-IT" sz="1100" kern="1200" dirty="0"/>
        </a:p>
        <a:p>
          <a:pPr lvl="0" algn="ctr" defTabSz="444500">
            <a:lnSpc>
              <a:spcPct val="90000"/>
            </a:lnSpc>
            <a:spcBef>
              <a:spcPct val="0"/>
            </a:spcBef>
            <a:spcAft>
              <a:spcPct val="35000"/>
            </a:spcAft>
          </a:pPr>
          <a:endParaRPr lang="it-IT" sz="1100" kern="1200" dirty="0"/>
        </a:p>
      </dsp:txBody>
      <dsp:txXfrm rot="-5400000">
        <a:off x="3281846" y="2718174"/>
        <a:ext cx="3281846" cy="1630905"/>
      </dsp:txXfrm>
    </dsp:sp>
    <dsp:sp modelId="{7905D425-42D1-FA4C-883C-77681C6980CC}">
      <dsp:nvSpPr>
        <dsp:cNvPr id="0" name=""/>
        <dsp:cNvSpPr/>
      </dsp:nvSpPr>
      <dsp:spPr>
        <a:xfrm>
          <a:off x="2442661" y="1775517"/>
          <a:ext cx="1678368" cy="798045"/>
        </a:xfrm>
        <a:prstGeom prst="roundRect">
          <a:avLst/>
        </a:prstGeom>
        <a:gradFill rotWithShape="0">
          <a:gsLst>
            <a:gs pos="0">
              <a:schemeClr val="dk1">
                <a:tint val="60000"/>
                <a:hueOff val="0"/>
                <a:satOff val="0"/>
                <a:lumOff val="0"/>
                <a:alphaOff val="0"/>
                <a:tint val="50000"/>
                <a:satMod val="300000"/>
              </a:schemeClr>
            </a:gs>
            <a:gs pos="35000">
              <a:schemeClr val="dk1">
                <a:tint val="60000"/>
                <a:hueOff val="0"/>
                <a:satOff val="0"/>
                <a:lumOff val="0"/>
                <a:alphaOff val="0"/>
                <a:tint val="37000"/>
                <a:satMod val="300000"/>
              </a:schemeClr>
            </a:gs>
            <a:gs pos="100000">
              <a:schemeClr val="dk1">
                <a:tint val="60000"/>
                <a:hueOff val="0"/>
                <a:satOff val="0"/>
                <a:lumOff val="0"/>
                <a:alphaOff val="0"/>
                <a:tint val="15000"/>
                <a:satMod val="350000"/>
              </a:schemeClr>
            </a:gs>
          </a:gsLst>
          <a:lin ang="16200000" scaled="1"/>
        </a:gra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it-IT" sz="1000" b="1" u="none" kern="1200" dirty="0">
              <a:latin typeface="Calibri" panose="020F0502020204030204" pitchFamily="34" charset="0"/>
              <a:cs typeface="Calibri" panose="020F0502020204030204" pitchFamily="34" charset="0"/>
            </a:rPr>
            <a:t>Contenuto dell’offerta</a:t>
          </a:r>
        </a:p>
      </dsp:txBody>
      <dsp:txXfrm>
        <a:off x="2481618" y="1814474"/>
        <a:ext cx="1600454" cy="72013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830D9B-89E3-7F46-A6CC-61D507C47D5E}">
      <dsp:nvSpPr>
        <dsp:cNvPr id="0" name=""/>
        <dsp:cNvSpPr/>
      </dsp:nvSpPr>
      <dsp:spPr>
        <a:xfrm>
          <a:off x="0" y="0"/>
          <a:ext cx="3441167" cy="1416065"/>
        </a:xfrm>
        <a:prstGeom prst="roundRect">
          <a:avLst>
            <a:gd name="adj" fmla="val 10000"/>
          </a:avLst>
        </a:prstGeom>
        <a:gradFill flip="none" rotWithShape="1">
          <a:gsLst>
            <a:gs pos="0">
              <a:srgbClr val="00B050"/>
            </a:gs>
            <a:gs pos="38000">
              <a:schemeClr val="bg1"/>
            </a:gs>
            <a:gs pos="69000">
              <a:schemeClr val="bg1"/>
            </a:gs>
            <a:gs pos="100000">
              <a:schemeClr val="accent5">
                <a:lumMod val="60000"/>
                <a:lumOff val="40000"/>
              </a:schemeClr>
            </a:gs>
            <a:gs pos="100000">
              <a:schemeClr val="accent1">
                <a:lumMod val="60000"/>
                <a:lumOff val="40000"/>
              </a:schemeClr>
            </a:gs>
          </a:gsLst>
          <a:lin ang="16200000" scaled="1"/>
          <a:tileRect/>
        </a:gradFill>
        <a:ln>
          <a:solidFill>
            <a:schemeClr val="tx1"/>
          </a:solidFill>
        </a:ln>
        <a:effectLst/>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it-IT" sz="1000" b="0" kern="1200" dirty="0">
              <a:solidFill>
                <a:schemeClr val="tx1"/>
              </a:solidFill>
              <a:latin typeface="Book Antiqua" panose="02040602050305030304" pitchFamily="18" charset="0"/>
              <a:cs typeface="Arial"/>
            </a:rPr>
            <a:t>Società italiana</a:t>
          </a:r>
        </a:p>
      </dsp:txBody>
      <dsp:txXfrm>
        <a:off x="41475" y="41475"/>
        <a:ext cx="3358217" cy="1333115"/>
      </dsp:txXfrm>
    </dsp:sp>
    <dsp:sp modelId="{84DA621B-C7F6-AF41-8B4D-A5C4B3A71C3B}">
      <dsp:nvSpPr>
        <dsp:cNvPr id="0" name=""/>
        <dsp:cNvSpPr/>
      </dsp:nvSpPr>
      <dsp:spPr>
        <a:xfrm rot="30082">
          <a:off x="3441128" y="659712"/>
          <a:ext cx="2053362" cy="114609"/>
        </a:xfrm>
        <a:custGeom>
          <a:avLst/>
          <a:gdLst/>
          <a:ahLst/>
          <a:cxnLst/>
          <a:rect l="0" t="0" r="0" b="0"/>
          <a:pathLst>
            <a:path>
              <a:moveTo>
                <a:pt x="0" y="57304"/>
              </a:moveTo>
              <a:lnTo>
                <a:pt x="710656" y="57304"/>
              </a:lnTo>
            </a:path>
            <a:path>
              <a:moveTo>
                <a:pt x="1342706" y="57304"/>
              </a:moveTo>
              <a:lnTo>
                <a:pt x="2053362" y="57304"/>
              </a:lnTo>
            </a:path>
          </a:pathLst>
        </a:custGeom>
        <a:noFill/>
        <a:ln w="19050" cap="flat" cmpd="sng" algn="ctr">
          <a:solidFill>
            <a:schemeClr val="tx1"/>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44500">
            <a:lnSpc>
              <a:spcPct val="90000"/>
            </a:lnSpc>
            <a:spcBef>
              <a:spcPct val="0"/>
            </a:spcBef>
            <a:spcAft>
              <a:spcPct val="35000"/>
            </a:spcAft>
          </a:pPr>
          <a:r>
            <a:rPr lang="it-IT" sz="1000" b="0" kern="1200" dirty="0">
              <a:solidFill>
                <a:schemeClr val="tx1"/>
              </a:solidFill>
              <a:latin typeface="Calibri" panose="020F0502020204030204" pitchFamily="34" charset="0"/>
              <a:cs typeface="Calibri" panose="020F0502020204030204" pitchFamily="34" charset="0"/>
            </a:rPr>
            <a:t>Assunzione diretta</a:t>
          </a:r>
        </a:p>
      </dsp:txBody>
      <dsp:txXfrm>
        <a:off x="4151784" y="460346"/>
        <a:ext cx="632050" cy="513340"/>
      </dsp:txXfrm>
    </dsp:sp>
    <dsp:sp modelId="{4FFAAD7B-BC52-974C-94C5-C88790F2F7DC}">
      <dsp:nvSpPr>
        <dsp:cNvPr id="0" name=""/>
        <dsp:cNvSpPr/>
      </dsp:nvSpPr>
      <dsp:spPr>
        <a:xfrm>
          <a:off x="5494452" y="0"/>
          <a:ext cx="2119769" cy="1452001"/>
        </a:xfrm>
        <a:prstGeom prst="roundRect">
          <a:avLst>
            <a:gd name="adj" fmla="val 10000"/>
          </a:avLst>
        </a:prstGeom>
        <a:gradFill rotWithShape="0">
          <a:gsLst>
            <a:gs pos="0">
              <a:srgbClr val="0070C0"/>
            </a:gs>
            <a:gs pos="37000">
              <a:schemeClr val="bg1"/>
            </a:gs>
            <a:gs pos="67000">
              <a:schemeClr val="bg1"/>
            </a:gs>
            <a:gs pos="100000">
              <a:schemeClr val="accent5">
                <a:lumMod val="60000"/>
                <a:lumOff val="40000"/>
              </a:schemeClr>
            </a:gs>
            <a:gs pos="100000">
              <a:schemeClr val="accent1">
                <a:lumMod val="60000"/>
                <a:lumOff val="40000"/>
              </a:schemeClr>
            </a:gs>
          </a:gsLst>
          <a:lin ang="16200000" scaled="1"/>
        </a:gradFill>
        <a:ln>
          <a:solidFill>
            <a:schemeClr val="tx1"/>
          </a:solidFill>
        </a:ln>
        <a:effectLst/>
      </dsp:spPr>
      <dsp:style>
        <a:lnRef idx="0">
          <a:scrgbClr r="0" g="0" b="0"/>
        </a:lnRef>
        <a:fillRef idx="3">
          <a:scrgbClr r="0" g="0" b="0"/>
        </a:fillRef>
        <a:effectRef idx="2">
          <a:scrgbClr r="0" g="0" b="0"/>
        </a:effectRef>
        <a:fontRef idx="minor">
          <a:schemeClr val="lt1"/>
        </a:fontRef>
      </dsp:style>
      <dsp:txBody>
        <a:bodyPr spcFirstLastPara="0" vert="horz" wrap="square" lIns="6350" tIns="6350" rIns="6350" bIns="6350" numCol="1" spcCol="1270" anchor="ctr" anchorCtr="0">
          <a:noAutofit/>
        </a:bodyPr>
        <a:lstStyle/>
        <a:p>
          <a:pPr lvl="0" algn="ctr" defTabSz="444500">
            <a:lnSpc>
              <a:spcPct val="90000"/>
            </a:lnSpc>
            <a:spcBef>
              <a:spcPct val="0"/>
            </a:spcBef>
            <a:spcAft>
              <a:spcPct val="35000"/>
            </a:spcAft>
          </a:pPr>
          <a:r>
            <a:rPr lang="it-IT" sz="1000" b="0" kern="1200" dirty="0">
              <a:solidFill>
                <a:schemeClr val="tx1"/>
              </a:solidFill>
              <a:latin typeface="Calibri" panose="020F0502020204030204" pitchFamily="34" charset="0"/>
              <a:cs typeface="Calibri" panose="020F0502020204030204" pitchFamily="34" charset="0"/>
            </a:rPr>
            <a:t>Dipendente della casa madre assunto direttamente in Francia (commerciale)</a:t>
          </a:r>
        </a:p>
      </dsp:txBody>
      <dsp:txXfrm>
        <a:off x="5536980" y="42528"/>
        <a:ext cx="2034713" cy="1366945"/>
      </dsp:txXfrm>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986656-7FC0-FE44-81F3-C1928D2D8C79}">
      <dsp:nvSpPr>
        <dsp:cNvPr id="0" name=""/>
        <dsp:cNvSpPr/>
      </dsp:nvSpPr>
      <dsp:spPr>
        <a:xfrm>
          <a:off x="1156072" y="0"/>
          <a:ext cx="3616176" cy="3616176"/>
        </a:xfrm>
        <a:prstGeom prst="triangle">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endParaRPr lang="it-IT" sz="1000" kern="1200" dirty="0">
            <a:solidFill>
              <a:schemeClr val="tx1"/>
            </a:solidFill>
            <a:latin typeface="Calibri" panose="020F0502020204030204" pitchFamily="34" charset="0"/>
            <a:cs typeface="Calibri" panose="020F0502020204030204" pitchFamily="34" charset="0"/>
          </a:endParaRPr>
        </a:p>
        <a:p>
          <a:pPr lvl="0" algn="ctr" defTabSz="444500">
            <a:lnSpc>
              <a:spcPct val="90000"/>
            </a:lnSpc>
            <a:spcBef>
              <a:spcPct val="0"/>
            </a:spcBef>
            <a:spcAft>
              <a:spcPct val="35000"/>
            </a:spcAft>
          </a:pPr>
          <a:endParaRPr lang="it-IT" sz="1000" kern="1200" dirty="0">
            <a:solidFill>
              <a:schemeClr val="tx1"/>
            </a:solidFill>
            <a:latin typeface="Calibri" panose="020F0502020204030204" pitchFamily="34" charset="0"/>
            <a:cs typeface="Calibri" panose="020F0502020204030204" pitchFamily="34" charset="0"/>
          </a:endParaRPr>
        </a:p>
        <a:p>
          <a:pPr lvl="0" algn="ctr" defTabSz="444500">
            <a:lnSpc>
              <a:spcPct val="90000"/>
            </a:lnSpc>
            <a:spcBef>
              <a:spcPct val="0"/>
            </a:spcBef>
            <a:spcAft>
              <a:spcPct val="35000"/>
            </a:spcAft>
          </a:pPr>
          <a:r>
            <a:rPr lang="it-IT" sz="1400" b="1" kern="1200" dirty="0">
              <a:solidFill>
                <a:schemeClr val="tx1"/>
              </a:solidFill>
              <a:latin typeface="Calibri" panose="020F0502020204030204" pitchFamily="34" charset="0"/>
              <a:cs typeface="Calibri" panose="020F0502020204030204" pitchFamily="34" charset="0"/>
            </a:rPr>
            <a:t>Vendita</a:t>
          </a:r>
        </a:p>
        <a:p>
          <a:pPr lvl="0" algn="ctr" defTabSz="444500">
            <a:lnSpc>
              <a:spcPct val="90000"/>
            </a:lnSpc>
            <a:spcBef>
              <a:spcPct val="0"/>
            </a:spcBef>
            <a:spcAft>
              <a:spcPct val="35000"/>
            </a:spcAft>
          </a:pPr>
          <a:r>
            <a:rPr lang="it-IT" sz="1400" b="1" kern="1200" dirty="0">
              <a:solidFill>
                <a:schemeClr val="tx1"/>
              </a:solidFill>
              <a:latin typeface="Calibri" panose="020F0502020204030204" pitchFamily="34" charset="0"/>
              <a:cs typeface="Calibri" panose="020F0502020204030204" pitchFamily="34" charset="0"/>
            </a:rPr>
            <a:t>Agenzia</a:t>
          </a:r>
        </a:p>
        <a:p>
          <a:pPr lvl="0" algn="ctr" defTabSz="444500">
            <a:lnSpc>
              <a:spcPct val="90000"/>
            </a:lnSpc>
            <a:spcBef>
              <a:spcPct val="0"/>
            </a:spcBef>
            <a:spcAft>
              <a:spcPct val="35000"/>
            </a:spcAft>
          </a:pPr>
          <a:r>
            <a:rPr lang="it-IT" sz="1400" b="1" kern="1200" dirty="0">
              <a:solidFill>
                <a:schemeClr val="tx1"/>
              </a:solidFill>
              <a:latin typeface="Calibri" panose="020F0502020204030204" pitchFamily="34" charset="0"/>
              <a:cs typeface="Calibri" panose="020F0502020204030204" pitchFamily="34" charset="0"/>
            </a:rPr>
            <a:t>Distribuzione</a:t>
          </a:r>
        </a:p>
        <a:p>
          <a:pPr lvl="0" algn="ctr" defTabSz="444500">
            <a:lnSpc>
              <a:spcPct val="90000"/>
            </a:lnSpc>
            <a:spcBef>
              <a:spcPct val="0"/>
            </a:spcBef>
            <a:spcAft>
              <a:spcPct val="35000"/>
            </a:spcAft>
          </a:pPr>
          <a:r>
            <a:rPr lang="it-IT" sz="1400" b="1" kern="1200" dirty="0">
              <a:solidFill>
                <a:schemeClr val="tx1"/>
              </a:solidFill>
              <a:latin typeface="Calibri" panose="020F0502020204030204" pitchFamily="34" charset="0"/>
              <a:cs typeface="Calibri" panose="020F0502020204030204" pitchFamily="34" charset="0"/>
            </a:rPr>
            <a:t>Appalti</a:t>
          </a:r>
        </a:p>
      </dsp:txBody>
      <dsp:txXfrm>
        <a:off x="2060116" y="1808088"/>
        <a:ext cx="1808088" cy="1808088"/>
      </dsp:txXfrm>
    </dsp:sp>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63745B-08A7-484C-9F96-A74B0CDE213C}">
      <dsp:nvSpPr>
        <dsp:cNvPr id="0" name=""/>
        <dsp:cNvSpPr/>
      </dsp:nvSpPr>
      <dsp:spPr>
        <a:xfrm>
          <a:off x="892884" y="668307"/>
          <a:ext cx="262342" cy="91440"/>
        </a:xfrm>
        <a:custGeom>
          <a:avLst/>
          <a:gdLst/>
          <a:ahLst/>
          <a:cxnLst/>
          <a:rect l="0" t="0" r="0" b="0"/>
          <a:pathLst>
            <a:path>
              <a:moveTo>
                <a:pt x="0" y="45720"/>
              </a:moveTo>
              <a:lnTo>
                <a:pt x="651901" y="45720"/>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solidFill>
              <a:srgbClr val="000000">
                <a:hueOff val="0"/>
                <a:satOff val="0"/>
                <a:lumOff val="0"/>
                <a:alphaOff val="0"/>
              </a:srgbClr>
            </a:solidFill>
            <a:latin typeface="Arial"/>
            <a:ea typeface="+mn-ea"/>
            <a:cs typeface="+mn-cs"/>
          </a:endParaRPr>
        </a:p>
      </dsp:txBody>
      <dsp:txXfrm>
        <a:off x="1016727" y="712379"/>
        <a:ext cx="14657" cy="3296"/>
      </dsp:txXfrm>
    </dsp:sp>
    <dsp:sp modelId="{B09F64E7-4B3D-429D-90B3-98E491FD08C1}">
      <dsp:nvSpPr>
        <dsp:cNvPr id="0" name=""/>
        <dsp:cNvSpPr/>
      </dsp:nvSpPr>
      <dsp:spPr>
        <a:xfrm>
          <a:off x="0" y="147958"/>
          <a:ext cx="894684" cy="1154050"/>
        </a:xfrm>
        <a:prstGeom prst="rect">
          <a:avLst/>
        </a:prstGeom>
        <a:solidFill>
          <a:schemeClr val="bg1"/>
        </a:solidFill>
        <a:ln>
          <a:noFill/>
        </a:ln>
        <a:effectLst>
          <a:outerShdw blurRad="40000" dist="165100" dir="2520000" rotWithShape="0">
            <a:schemeClr val="tx1">
              <a:lumMod val="50000"/>
              <a:lumOff val="50000"/>
              <a:alpha val="17000"/>
            </a:scheme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6896" tIns="56896" rIns="56896" bIns="56896" numCol="1" spcCol="1270" anchor="ctr" anchorCtr="0">
          <a:noAutofit/>
        </a:bodyPr>
        <a:lstStyle/>
        <a:p>
          <a:pPr lvl="0" algn="l" defTabSz="355600">
            <a:lnSpc>
              <a:spcPct val="90000"/>
            </a:lnSpc>
            <a:spcBef>
              <a:spcPct val="0"/>
            </a:spcBef>
            <a:spcAft>
              <a:spcPct val="35000"/>
            </a:spcAft>
          </a:pPr>
          <a:r>
            <a:rPr lang="fr-FR" sz="800" b="0" i="0" kern="1200" dirty="0">
              <a:solidFill>
                <a:srgbClr val="000000"/>
              </a:solidFill>
              <a:latin typeface="Calibri" panose="020F0502020204030204" pitchFamily="34" charset="0"/>
              <a:ea typeface="+mn-ea"/>
              <a:cs typeface="Calibri" panose="020F0502020204030204" pitchFamily="34" charset="0"/>
            </a:rPr>
            <a:t>ORDINE</a:t>
          </a:r>
          <a:r>
            <a:rPr lang="fr-FR" sz="800" b="0" i="0" kern="1200" dirty="0">
              <a:solidFill>
                <a:srgbClr val="FFFFFF"/>
              </a:solidFill>
              <a:latin typeface="Calibri" panose="020F0502020204030204" pitchFamily="34" charset="0"/>
              <a:ea typeface="+mn-ea"/>
              <a:cs typeface="Calibri" panose="020F0502020204030204" pitchFamily="34" charset="0"/>
            </a:rPr>
            <a:t>	</a:t>
          </a:r>
        </a:p>
      </dsp:txBody>
      <dsp:txXfrm>
        <a:off x="0" y="147958"/>
        <a:ext cx="894684" cy="1154050"/>
      </dsp:txXfrm>
    </dsp:sp>
    <dsp:sp modelId="{3EAE08BA-B767-7245-A046-6B8D31DAC20B}">
      <dsp:nvSpPr>
        <dsp:cNvPr id="0" name=""/>
        <dsp:cNvSpPr/>
      </dsp:nvSpPr>
      <dsp:spPr>
        <a:xfrm>
          <a:off x="2080511" y="665091"/>
          <a:ext cx="197137" cy="91440"/>
        </a:xfrm>
        <a:custGeom>
          <a:avLst/>
          <a:gdLst/>
          <a:ahLst/>
          <a:cxnLst/>
          <a:rect l="0" t="0" r="0" b="0"/>
          <a:pathLst>
            <a:path>
              <a:moveTo>
                <a:pt x="0" y="45720"/>
              </a:moveTo>
              <a:lnTo>
                <a:pt x="651901" y="45720"/>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2173386" y="709163"/>
        <a:ext cx="11388" cy="3296"/>
      </dsp:txXfrm>
    </dsp:sp>
    <dsp:sp modelId="{EB2A417F-F4E4-EC45-9064-961388D3E59F}">
      <dsp:nvSpPr>
        <dsp:cNvPr id="0" name=""/>
        <dsp:cNvSpPr/>
      </dsp:nvSpPr>
      <dsp:spPr>
        <a:xfrm>
          <a:off x="1187627" y="137002"/>
          <a:ext cx="894684" cy="1154050"/>
        </a:xfrm>
        <a:prstGeom prst="rect">
          <a:avLst/>
        </a:prstGeom>
        <a:solidFill>
          <a:schemeClr val="bg1"/>
        </a:solidFill>
        <a:ln>
          <a:noFill/>
        </a:ln>
        <a:effectLst>
          <a:outerShdw blurRad="40000" dist="165100" dir="2520000" rotWithShape="0">
            <a:schemeClr val="tx1">
              <a:lumMod val="50000"/>
              <a:lumOff val="50000"/>
              <a:alpha val="17000"/>
            </a:scheme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6896" tIns="56896" rIns="56896" bIns="56896" numCol="1" spcCol="1270" anchor="ctr" anchorCtr="0">
          <a:noAutofit/>
        </a:bodyPr>
        <a:lstStyle/>
        <a:p>
          <a:pPr lvl="0" algn="l" defTabSz="355600">
            <a:lnSpc>
              <a:spcPct val="90000"/>
            </a:lnSpc>
            <a:spcBef>
              <a:spcPct val="0"/>
            </a:spcBef>
            <a:spcAft>
              <a:spcPct val="35000"/>
            </a:spcAft>
          </a:pPr>
          <a:r>
            <a:rPr lang="fr-FR" sz="800" b="0" i="0" kern="1200" dirty="0">
              <a:solidFill>
                <a:srgbClr val="000000"/>
              </a:solidFill>
              <a:latin typeface="Calibri" panose="020F0502020204030204" pitchFamily="34" charset="0"/>
              <a:ea typeface="ＭＳ Ｐゴシック"/>
              <a:cs typeface="Calibri" panose="020F0502020204030204" pitchFamily="34" charset="0"/>
            </a:rPr>
            <a:t>CONFERMA D’ORDINE </a:t>
          </a:r>
          <a:r>
            <a:rPr lang="fr-FR" sz="800" b="0" i="0" kern="1200" dirty="0">
              <a:solidFill>
                <a:srgbClr val="FFFFFF"/>
              </a:solidFill>
              <a:latin typeface="Calibri" panose="020F0502020204030204" pitchFamily="34" charset="0"/>
              <a:ea typeface="+mn-ea"/>
              <a:cs typeface="Calibri" panose="020F0502020204030204" pitchFamily="34" charset="0"/>
            </a:rPr>
            <a:t>	</a:t>
          </a:r>
        </a:p>
      </dsp:txBody>
      <dsp:txXfrm>
        <a:off x="1187627" y="137002"/>
        <a:ext cx="894684" cy="1154050"/>
      </dsp:txXfrm>
    </dsp:sp>
    <dsp:sp modelId="{E73F9B30-27B3-CC41-A4A4-3FB759DD9120}">
      <dsp:nvSpPr>
        <dsp:cNvPr id="0" name=""/>
        <dsp:cNvSpPr/>
      </dsp:nvSpPr>
      <dsp:spPr>
        <a:xfrm>
          <a:off x="3202933" y="665091"/>
          <a:ext cx="328549" cy="91440"/>
        </a:xfrm>
        <a:custGeom>
          <a:avLst/>
          <a:gdLst/>
          <a:ahLst/>
          <a:cxnLst/>
          <a:rect l="0" t="0" r="0" b="0"/>
          <a:pathLst>
            <a:path>
              <a:moveTo>
                <a:pt x="0" y="45720"/>
              </a:moveTo>
              <a:lnTo>
                <a:pt x="651901" y="45720"/>
              </a:lnTo>
            </a:path>
          </a:pathLst>
        </a:custGeom>
        <a:noFill/>
        <a:ln w="9525" cap="flat" cmpd="sng" algn="ctr">
          <a:solidFill>
            <a:schemeClr val="tx1"/>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3358229" y="709163"/>
        <a:ext cx="17958" cy="3296"/>
      </dsp:txXfrm>
    </dsp:sp>
    <dsp:sp modelId="{DEA90FA5-47FE-9B44-83CE-1739FC00CDC3}">
      <dsp:nvSpPr>
        <dsp:cNvPr id="0" name=""/>
        <dsp:cNvSpPr/>
      </dsp:nvSpPr>
      <dsp:spPr>
        <a:xfrm>
          <a:off x="2310049" y="133786"/>
          <a:ext cx="894684" cy="1154050"/>
        </a:xfrm>
        <a:prstGeom prst="rect">
          <a:avLst/>
        </a:prstGeom>
        <a:solidFill>
          <a:schemeClr val="bg1"/>
        </a:solidFill>
        <a:ln>
          <a:noFill/>
        </a:ln>
        <a:effectLst>
          <a:outerShdw blurRad="40000" dist="165100" dir="2520000" rotWithShape="0">
            <a:schemeClr val="tx1">
              <a:lumMod val="50000"/>
              <a:lumOff val="50000"/>
              <a:alpha val="17000"/>
            </a:scheme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6896" tIns="56896" rIns="56896" bIns="56896" numCol="1" spcCol="1270" anchor="ctr" anchorCtr="0">
          <a:noAutofit/>
        </a:bodyPr>
        <a:lstStyle/>
        <a:p>
          <a:pPr lvl="0" algn="l" defTabSz="355600">
            <a:lnSpc>
              <a:spcPct val="90000"/>
            </a:lnSpc>
            <a:spcBef>
              <a:spcPct val="0"/>
            </a:spcBef>
            <a:spcAft>
              <a:spcPct val="35000"/>
            </a:spcAft>
          </a:pPr>
          <a:r>
            <a:rPr lang="fr-FR" sz="800" b="0" i="0" kern="1200" dirty="0">
              <a:solidFill>
                <a:srgbClr val="000000"/>
              </a:solidFill>
              <a:latin typeface="Calibri" panose="020F0502020204030204" pitchFamily="34" charset="0"/>
              <a:ea typeface="+mn-ea"/>
              <a:cs typeface="Calibri" panose="020F0502020204030204" pitchFamily="34" charset="0"/>
            </a:rPr>
            <a:t>DOCUMENTO DI CONSEGNA O COMPROVANTE L’AVVENUTO SERVIZIO</a:t>
          </a:r>
          <a:endParaRPr lang="fr-FR" sz="800" b="0" i="0" kern="1200" dirty="0">
            <a:solidFill>
              <a:srgbClr val="FFFFFF"/>
            </a:solidFill>
            <a:latin typeface="Calibri" panose="020F0502020204030204" pitchFamily="34" charset="0"/>
            <a:ea typeface="+mn-ea"/>
            <a:cs typeface="Calibri" panose="020F0502020204030204" pitchFamily="34" charset="0"/>
          </a:endParaRPr>
        </a:p>
      </dsp:txBody>
      <dsp:txXfrm>
        <a:off x="2310049" y="133786"/>
        <a:ext cx="894684" cy="1154050"/>
      </dsp:txXfrm>
    </dsp:sp>
    <dsp:sp modelId="{52B90B64-4C1B-8D4D-9713-E24A6C6919CF}">
      <dsp:nvSpPr>
        <dsp:cNvPr id="0" name=""/>
        <dsp:cNvSpPr/>
      </dsp:nvSpPr>
      <dsp:spPr>
        <a:xfrm>
          <a:off x="3563883" y="137002"/>
          <a:ext cx="894684" cy="1154050"/>
        </a:xfrm>
        <a:prstGeom prst="rect">
          <a:avLst/>
        </a:prstGeom>
        <a:solidFill>
          <a:schemeClr val="bg1"/>
        </a:solidFill>
        <a:ln>
          <a:noFill/>
        </a:ln>
        <a:effectLst>
          <a:outerShdw blurRad="40000" dist="165100" dir="2520000" rotWithShape="0">
            <a:schemeClr val="tx1">
              <a:lumMod val="50000"/>
              <a:lumOff val="50000"/>
              <a:alpha val="17000"/>
            </a:scheme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6896" tIns="56896" rIns="56896" bIns="56896" numCol="1" spcCol="1270" anchor="ctr" anchorCtr="0">
          <a:noAutofit/>
        </a:bodyPr>
        <a:lstStyle/>
        <a:p>
          <a:pPr lvl="0" algn="l" defTabSz="355600">
            <a:lnSpc>
              <a:spcPct val="90000"/>
            </a:lnSpc>
            <a:spcBef>
              <a:spcPct val="0"/>
            </a:spcBef>
            <a:spcAft>
              <a:spcPct val="35000"/>
            </a:spcAft>
          </a:pPr>
          <a:r>
            <a:rPr lang="fr-FR" sz="800" b="0" i="0" kern="1200" dirty="0">
              <a:solidFill>
                <a:srgbClr val="000000"/>
              </a:solidFill>
              <a:latin typeface="Calibri" panose="020F0502020204030204" pitchFamily="34" charset="0"/>
              <a:ea typeface="+mn-ea"/>
              <a:cs typeface="Calibri" panose="020F0502020204030204" pitchFamily="34" charset="0"/>
            </a:rPr>
            <a:t>FATTURA</a:t>
          </a:r>
          <a:endParaRPr lang="fr-FR" sz="800" b="0" i="0" kern="1200" dirty="0">
            <a:solidFill>
              <a:srgbClr val="FFFFFF"/>
            </a:solidFill>
            <a:latin typeface="Calibri" panose="020F0502020204030204" pitchFamily="34" charset="0"/>
            <a:ea typeface="+mn-ea"/>
            <a:cs typeface="Calibri" panose="020F0502020204030204" pitchFamily="34" charset="0"/>
          </a:endParaRPr>
        </a:p>
      </dsp:txBody>
      <dsp:txXfrm>
        <a:off x="3563883" y="137002"/>
        <a:ext cx="894684" cy="11540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986656-7FC0-FE44-81F3-C1928D2D8C79}">
      <dsp:nvSpPr>
        <dsp:cNvPr id="0" name=""/>
        <dsp:cNvSpPr/>
      </dsp:nvSpPr>
      <dsp:spPr>
        <a:xfrm>
          <a:off x="1156072" y="0"/>
          <a:ext cx="3616176" cy="3616176"/>
        </a:xfrm>
        <a:prstGeom prst="triangle">
          <a:avLst/>
        </a:prstGeom>
        <a:solidFill>
          <a:schemeClr val="accent3">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endParaRPr lang="it-IT" sz="1000" kern="1200" dirty="0">
            <a:solidFill>
              <a:schemeClr val="tx1"/>
            </a:solidFill>
            <a:latin typeface="Calibri" panose="020F0502020204030204" pitchFamily="34" charset="0"/>
            <a:cs typeface="Calibri" panose="020F0502020204030204" pitchFamily="34" charset="0"/>
          </a:endParaRPr>
        </a:p>
        <a:p>
          <a:pPr lvl="0" algn="ctr" defTabSz="444500">
            <a:lnSpc>
              <a:spcPct val="90000"/>
            </a:lnSpc>
            <a:spcBef>
              <a:spcPct val="0"/>
            </a:spcBef>
            <a:spcAft>
              <a:spcPct val="35000"/>
            </a:spcAft>
          </a:pPr>
          <a:endParaRPr lang="it-IT" sz="1400" kern="1200" dirty="0">
            <a:solidFill>
              <a:schemeClr val="tx1"/>
            </a:solidFill>
            <a:latin typeface="Calibri" panose="020F0502020204030204" pitchFamily="34" charset="0"/>
            <a:cs typeface="Calibri" panose="020F0502020204030204" pitchFamily="34" charset="0"/>
          </a:endParaRPr>
        </a:p>
        <a:p>
          <a:pPr lvl="0" algn="ctr" defTabSz="444500">
            <a:lnSpc>
              <a:spcPct val="90000"/>
            </a:lnSpc>
            <a:spcBef>
              <a:spcPct val="0"/>
            </a:spcBef>
            <a:spcAft>
              <a:spcPct val="35000"/>
            </a:spcAft>
          </a:pPr>
          <a:r>
            <a:rPr lang="it-IT" sz="1400" b="1" kern="1200" dirty="0">
              <a:solidFill>
                <a:schemeClr val="tx1"/>
              </a:solidFill>
              <a:latin typeface="Calibri" panose="020F0502020204030204" pitchFamily="34" charset="0"/>
              <a:cs typeface="Calibri" panose="020F0502020204030204" pitchFamily="34" charset="0"/>
            </a:rPr>
            <a:t>Costituzione controllata in Francia</a:t>
          </a:r>
        </a:p>
      </dsp:txBody>
      <dsp:txXfrm>
        <a:off x="2060116" y="1808088"/>
        <a:ext cx="1808088" cy="180808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986656-7FC0-FE44-81F3-C1928D2D8C79}">
      <dsp:nvSpPr>
        <dsp:cNvPr id="0" name=""/>
        <dsp:cNvSpPr/>
      </dsp:nvSpPr>
      <dsp:spPr>
        <a:xfrm>
          <a:off x="1156072" y="0"/>
          <a:ext cx="3616176" cy="3616176"/>
        </a:xfrm>
        <a:prstGeom prst="triangle">
          <a:avLst/>
        </a:prstGeom>
        <a:solidFill>
          <a:schemeClr val="accent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endParaRPr lang="it-IT" sz="1000" kern="1200" dirty="0">
            <a:solidFill>
              <a:schemeClr val="tx1"/>
            </a:solidFill>
            <a:latin typeface="Calibri" panose="020F0502020204030204" pitchFamily="34" charset="0"/>
            <a:cs typeface="Calibri" panose="020F0502020204030204" pitchFamily="34" charset="0"/>
          </a:endParaRPr>
        </a:p>
        <a:p>
          <a:pPr lvl="0" algn="ctr" defTabSz="444500">
            <a:lnSpc>
              <a:spcPct val="90000"/>
            </a:lnSpc>
            <a:spcBef>
              <a:spcPct val="0"/>
            </a:spcBef>
            <a:spcAft>
              <a:spcPct val="35000"/>
            </a:spcAft>
          </a:pPr>
          <a:endParaRPr lang="it-IT" sz="1400" b="1" kern="1200" dirty="0">
            <a:solidFill>
              <a:schemeClr val="tx1"/>
            </a:solidFill>
            <a:latin typeface="Calibri" panose="020F0502020204030204" pitchFamily="34" charset="0"/>
            <a:cs typeface="Calibri" panose="020F0502020204030204" pitchFamily="34" charset="0"/>
          </a:endParaRPr>
        </a:p>
        <a:p>
          <a:pPr lvl="0" algn="ctr" defTabSz="444500">
            <a:lnSpc>
              <a:spcPct val="90000"/>
            </a:lnSpc>
            <a:spcBef>
              <a:spcPct val="0"/>
            </a:spcBef>
            <a:spcAft>
              <a:spcPct val="35000"/>
            </a:spcAft>
          </a:pPr>
          <a:r>
            <a:rPr lang="it-IT" sz="1400" b="1" kern="1200" dirty="0">
              <a:solidFill>
                <a:schemeClr val="tx1"/>
              </a:solidFill>
              <a:latin typeface="Calibri" panose="020F0502020204030204" pitchFamily="34" charset="0"/>
              <a:cs typeface="Calibri" panose="020F0502020204030204" pitchFamily="34" charset="0"/>
            </a:rPr>
            <a:t>Acquisizione società o ramo d’azienda</a:t>
          </a:r>
        </a:p>
        <a:p>
          <a:pPr lvl="0" algn="ctr" defTabSz="444500">
            <a:lnSpc>
              <a:spcPct val="90000"/>
            </a:lnSpc>
            <a:spcBef>
              <a:spcPct val="0"/>
            </a:spcBef>
            <a:spcAft>
              <a:spcPct val="35000"/>
            </a:spcAft>
          </a:pPr>
          <a:r>
            <a:rPr lang="it-IT" sz="1400" b="1" kern="1200" dirty="0">
              <a:solidFill>
                <a:schemeClr val="tx1"/>
              </a:solidFill>
              <a:latin typeface="Calibri" panose="020F0502020204030204" pitchFamily="34" charset="0"/>
              <a:cs typeface="Calibri" panose="020F0502020204030204" pitchFamily="34" charset="0"/>
            </a:rPr>
            <a:t>-</a:t>
          </a:r>
        </a:p>
        <a:p>
          <a:pPr lvl="0" algn="ctr" defTabSz="444500">
            <a:lnSpc>
              <a:spcPct val="90000"/>
            </a:lnSpc>
            <a:spcBef>
              <a:spcPct val="0"/>
            </a:spcBef>
            <a:spcAft>
              <a:spcPct val="35000"/>
            </a:spcAft>
          </a:pPr>
          <a:r>
            <a:rPr lang="it-IT" sz="1400" b="1" kern="1200" dirty="0">
              <a:solidFill>
                <a:schemeClr val="tx1"/>
              </a:solidFill>
              <a:latin typeface="Calibri" panose="020F0502020204030204" pitchFamily="34" charset="0"/>
              <a:cs typeface="Calibri" panose="020F0502020204030204" pitchFamily="34" charset="0"/>
            </a:rPr>
            <a:t>Rilevare un azienda in difficoltà</a:t>
          </a:r>
        </a:p>
      </dsp:txBody>
      <dsp:txXfrm>
        <a:off x="2060116" y="1808088"/>
        <a:ext cx="1808088" cy="180808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3002AF-B169-9347-96F6-B08CAEECAADD}">
      <dsp:nvSpPr>
        <dsp:cNvPr id="0" name=""/>
        <dsp:cNvSpPr/>
      </dsp:nvSpPr>
      <dsp:spPr>
        <a:xfrm>
          <a:off x="78627" y="1730507"/>
          <a:ext cx="1030669" cy="672275"/>
        </a:xfrm>
        <a:prstGeom prst="roundRect">
          <a:avLst>
            <a:gd name="adj" fmla="val 10000"/>
          </a:avLst>
        </a:prstGeom>
        <a:noFill/>
        <a:ln w="3175">
          <a:solidFill>
            <a:schemeClr val="tx1"/>
          </a:solid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it-IT" sz="1200" kern="1200" dirty="0">
              <a:solidFill>
                <a:schemeClr val="tx1"/>
              </a:solidFill>
              <a:latin typeface="Calibri" panose="020F0502020204030204" pitchFamily="34" charset="0"/>
              <a:cs typeface="Calibri" panose="020F0502020204030204" pitchFamily="34" charset="0"/>
            </a:rPr>
            <a:t>Società Italiana</a:t>
          </a:r>
        </a:p>
      </dsp:txBody>
      <dsp:txXfrm>
        <a:off x="98317" y="1750197"/>
        <a:ext cx="991289" cy="632895"/>
      </dsp:txXfrm>
    </dsp:sp>
    <dsp:sp modelId="{FE06C4DB-4FFD-154F-BB8B-C9B0F6EE30E1}">
      <dsp:nvSpPr>
        <dsp:cNvPr id="0" name=""/>
        <dsp:cNvSpPr/>
      </dsp:nvSpPr>
      <dsp:spPr>
        <a:xfrm rot="18858364">
          <a:off x="886978" y="1511735"/>
          <a:ext cx="1474705" cy="54492"/>
        </a:xfrm>
        <a:custGeom>
          <a:avLst/>
          <a:gdLst/>
          <a:ahLst/>
          <a:cxnLst/>
          <a:rect l="0" t="0" r="0" b="0"/>
          <a:pathLst>
            <a:path>
              <a:moveTo>
                <a:pt x="0" y="27246"/>
              </a:moveTo>
              <a:lnTo>
                <a:pt x="1474705" y="27246"/>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1587463" y="1502113"/>
        <a:ext cx="73735" cy="73735"/>
      </dsp:txXfrm>
    </dsp:sp>
    <dsp:sp modelId="{12B9FDCA-8AE5-8B48-B592-9F54AFFFDFED}">
      <dsp:nvSpPr>
        <dsp:cNvPr id="0" name=""/>
        <dsp:cNvSpPr/>
      </dsp:nvSpPr>
      <dsp:spPr>
        <a:xfrm>
          <a:off x="2139366" y="455461"/>
          <a:ext cx="1681332" cy="1111713"/>
        </a:xfrm>
        <a:prstGeom prst="roundRect">
          <a:avLst>
            <a:gd name="adj" fmla="val 10000"/>
          </a:avLst>
        </a:prstGeom>
        <a:no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it-IT" sz="1200" kern="1200" dirty="0">
              <a:solidFill>
                <a:schemeClr val="tx1"/>
              </a:solidFill>
              <a:latin typeface="Calibri" panose="020F0502020204030204" pitchFamily="34" charset="0"/>
              <a:cs typeface="Calibri" panose="020F0502020204030204" pitchFamily="34" charset="0"/>
            </a:rPr>
            <a:t>1. Acquisizione quote societarie</a:t>
          </a:r>
        </a:p>
      </dsp:txBody>
      <dsp:txXfrm>
        <a:off x="2171927" y="488022"/>
        <a:ext cx="1616210" cy="1046591"/>
      </dsp:txXfrm>
    </dsp:sp>
    <dsp:sp modelId="{029E9EBF-DFBA-F24F-ACDE-F239BB3D9EFC}">
      <dsp:nvSpPr>
        <dsp:cNvPr id="0" name=""/>
        <dsp:cNvSpPr/>
      </dsp:nvSpPr>
      <dsp:spPr>
        <a:xfrm rot="21555264">
          <a:off x="1109250" y="2032272"/>
          <a:ext cx="1095241" cy="54492"/>
        </a:xfrm>
        <a:custGeom>
          <a:avLst/>
          <a:gdLst/>
          <a:ahLst/>
          <a:cxnLst/>
          <a:rect l="0" t="0" r="0" b="0"/>
          <a:pathLst>
            <a:path>
              <a:moveTo>
                <a:pt x="0" y="27246"/>
              </a:moveTo>
              <a:lnTo>
                <a:pt x="1095241" y="27246"/>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1629490" y="2032137"/>
        <a:ext cx="54762" cy="54762"/>
      </dsp:txXfrm>
    </dsp:sp>
    <dsp:sp modelId="{2B21A439-8480-494A-869F-521F84F08228}">
      <dsp:nvSpPr>
        <dsp:cNvPr id="0" name=""/>
        <dsp:cNvSpPr/>
      </dsp:nvSpPr>
      <dsp:spPr>
        <a:xfrm>
          <a:off x="2204445" y="1496536"/>
          <a:ext cx="1811447" cy="1111713"/>
        </a:xfrm>
        <a:prstGeom prst="roundRect">
          <a:avLst>
            <a:gd name="adj" fmla="val 10000"/>
          </a:avLst>
        </a:prstGeom>
        <a:no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it-IT" sz="1200" kern="1200" dirty="0">
              <a:solidFill>
                <a:schemeClr val="tx1"/>
              </a:solidFill>
              <a:latin typeface="Calibri" panose="020F0502020204030204" pitchFamily="34" charset="0"/>
              <a:cs typeface="Calibri" panose="020F0502020204030204" pitchFamily="34" charset="0"/>
            </a:rPr>
            <a:t>2. Acquisizione </a:t>
          </a:r>
          <a:r>
            <a:rPr lang="it-IT" sz="1200" kern="1200" dirty="0" err="1">
              <a:solidFill>
                <a:schemeClr val="tx1"/>
              </a:solidFill>
              <a:latin typeface="Calibri" panose="020F0502020204030204" pitchFamily="34" charset="0"/>
              <a:cs typeface="Calibri" panose="020F0502020204030204" pitchFamily="34" charset="0"/>
            </a:rPr>
            <a:t>Fonds</a:t>
          </a:r>
          <a:r>
            <a:rPr lang="it-IT" sz="1200" kern="1200" dirty="0">
              <a:solidFill>
                <a:schemeClr val="tx1"/>
              </a:solidFill>
              <a:latin typeface="Calibri" panose="020F0502020204030204" pitchFamily="34" charset="0"/>
              <a:cs typeface="Calibri" panose="020F0502020204030204" pitchFamily="34" charset="0"/>
            </a:rPr>
            <a:t> de Commerce</a:t>
          </a:r>
        </a:p>
      </dsp:txBody>
      <dsp:txXfrm>
        <a:off x="2237006" y="1529097"/>
        <a:ext cx="1746325" cy="1046591"/>
      </dsp:txXfrm>
    </dsp:sp>
    <dsp:sp modelId="{2E33B9B5-D7A6-E940-BF61-638BA3E56D36}">
      <dsp:nvSpPr>
        <dsp:cNvPr id="0" name=""/>
        <dsp:cNvSpPr/>
      </dsp:nvSpPr>
      <dsp:spPr>
        <a:xfrm rot="2694556">
          <a:off x="897113" y="2552804"/>
          <a:ext cx="1454436" cy="54492"/>
        </a:xfrm>
        <a:custGeom>
          <a:avLst/>
          <a:gdLst/>
          <a:ahLst/>
          <a:cxnLst/>
          <a:rect l="0" t="0" r="0" b="0"/>
          <a:pathLst>
            <a:path>
              <a:moveTo>
                <a:pt x="0" y="27246"/>
              </a:moveTo>
              <a:lnTo>
                <a:pt x="1454436" y="27246"/>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it-IT" sz="500" kern="1200"/>
        </a:p>
      </dsp:txBody>
      <dsp:txXfrm>
        <a:off x="1587970" y="2543689"/>
        <a:ext cx="72721" cy="72721"/>
      </dsp:txXfrm>
    </dsp:sp>
    <dsp:sp modelId="{EB7EDEA2-9ED2-684E-AD4B-BF3FDA4F7AE8}">
      <dsp:nvSpPr>
        <dsp:cNvPr id="0" name=""/>
        <dsp:cNvSpPr/>
      </dsp:nvSpPr>
      <dsp:spPr>
        <a:xfrm>
          <a:off x="2139366" y="2537599"/>
          <a:ext cx="2223426" cy="1111713"/>
        </a:xfrm>
        <a:prstGeom prst="roundRect">
          <a:avLst>
            <a:gd name="adj" fmla="val 10000"/>
          </a:avLst>
        </a:prstGeom>
        <a:no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it-IT" sz="1200" kern="1200" dirty="0">
              <a:solidFill>
                <a:schemeClr val="tx1"/>
              </a:solidFill>
              <a:latin typeface="Calibri" panose="020F0502020204030204" pitchFamily="34" charset="0"/>
              <a:cs typeface="Calibri" panose="020F0502020204030204" pitchFamily="34" charset="0"/>
            </a:rPr>
            <a:t>3. Acquisizione ramo di un azienda in procedura  concorsuale</a:t>
          </a:r>
        </a:p>
      </dsp:txBody>
      <dsp:txXfrm>
        <a:off x="2171927" y="2570160"/>
        <a:ext cx="2158304" cy="104659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10.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1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12.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13.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14.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15.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16.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17.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18.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19.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2.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20.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22.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2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25.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26.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27.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28.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29.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0.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31.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32.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5.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6.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7.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8.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a:extLst>
              <a:ext uri="{FF2B5EF4-FFF2-40B4-BE49-F238E27FC236}">
                <a16:creationId xmlns="" xmlns:a16="http://schemas.microsoft.com/office/drawing/2014/main" id="{3CF1F055-2274-AC4C-B826-B8292121A1BC}"/>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it-IT"/>
          </a:p>
        </p:txBody>
      </p:sp>
      <p:sp>
        <p:nvSpPr>
          <p:cNvPr id="11267" name="Rectangle 3">
            <a:extLst>
              <a:ext uri="{FF2B5EF4-FFF2-40B4-BE49-F238E27FC236}">
                <a16:creationId xmlns="" xmlns:a16="http://schemas.microsoft.com/office/drawing/2014/main" id="{6CDFA623-334A-6142-93A3-FB6F017FD105}"/>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it-IT"/>
          </a:p>
        </p:txBody>
      </p:sp>
      <p:sp>
        <p:nvSpPr>
          <p:cNvPr id="11268" name="Rectangle 4">
            <a:extLst>
              <a:ext uri="{FF2B5EF4-FFF2-40B4-BE49-F238E27FC236}">
                <a16:creationId xmlns="" xmlns:a16="http://schemas.microsoft.com/office/drawing/2014/main" id="{209900FC-E80A-0740-8085-0570C33994F5}"/>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r>
              <a:rPr lang="it-IT"/>
              <a:t>/2</a:t>
            </a:r>
          </a:p>
        </p:txBody>
      </p:sp>
      <p:sp>
        <p:nvSpPr>
          <p:cNvPr id="11269" name="Rectangle 5">
            <a:extLst>
              <a:ext uri="{FF2B5EF4-FFF2-40B4-BE49-F238E27FC236}">
                <a16:creationId xmlns="" xmlns:a16="http://schemas.microsoft.com/office/drawing/2014/main" id="{30D37DD0-EE5C-8042-93E8-B7B62A177B96}"/>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433EA3D-5F7F-A64D-8656-8C57A63A3B05}" type="slidenum">
              <a:rPr lang="it-IT" altLang="it-IT"/>
              <a:pPr>
                <a:defRPr/>
              </a:pPr>
              <a:t>‹n.›</a:t>
            </a:fld>
            <a:endParaRPr lang="it-IT" altLang="it-IT"/>
          </a:p>
        </p:txBody>
      </p:sp>
    </p:spTree>
    <p:extLst>
      <p:ext uri="{BB962C8B-B14F-4D97-AF65-F5344CB8AC3E}">
        <p14:creationId xmlns:p14="http://schemas.microsoft.com/office/powerpoint/2010/main" val="25727909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 xmlns:a16="http://schemas.microsoft.com/office/drawing/2014/main" id="{92B0BEDA-B2BF-E74E-BFB0-4718D618A1E0}"/>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it-IT"/>
          </a:p>
        </p:txBody>
      </p:sp>
      <p:sp>
        <p:nvSpPr>
          <p:cNvPr id="8195" name="Rectangle 3">
            <a:extLst>
              <a:ext uri="{FF2B5EF4-FFF2-40B4-BE49-F238E27FC236}">
                <a16:creationId xmlns="" xmlns:a16="http://schemas.microsoft.com/office/drawing/2014/main" id="{463A8F7C-182A-7047-9406-53000A515E4F}"/>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it-IT"/>
          </a:p>
        </p:txBody>
      </p:sp>
      <p:sp>
        <p:nvSpPr>
          <p:cNvPr id="37892" name="Rectangle 4">
            <a:extLst>
              <a:ext uri="{FF2B5EF4-FFF2-40B4-BE49-F238E27FC236}">
                <a16:creationId xmlns="" xmlns:a16="http://schemas.microsoft.com/office/drawing/2014/main" id="{3F695220-D5A3-414C-8D22-C1B355B63C94}"/>
              </a:ext>
            </a:extLst>
          </p:cNvPr>
          <p:cNvSpPr>
            <a:spLocks noGrp="1" noRot="1" noChangeAspect="1" noChangeArrowheads="1" noTextEdit="1"/>
          </p:cNvSpPr>
          <p:nvPr>
            <p:ph type="sldImg" idx="2"/>
          </p:nvPr>
        </p:nvSpPr>
        <p:spPr bwMode="auto">
          <a:xfrm>
            <a:off x="685800" y="685800"/>
            <a:ext cx="54864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a:extLst>
              <a:ext uri="{FF2B5EF4-FFF2-40B4-BE49-F238E27FC236}">
                <a16:creationId xmlns="" xmlns:a16="http://schemas.microsoft.com/office/drawing/2014/main" id="{432B0E7D-9F47-0447-A4CC-49F540773C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8198" name="Rectangle 6">
            <a:extLst>
              <a:ext uri="{FF2B5EF4-FFF2-40B4-BE49-F238E27FC236}">
                <a16:creationId xmlns="" xmlns:a16="http://schemas.microsoft.com/office/drawing/2014/main" id="{941F503E-75DD-F349-BEAC-F1F369933F3E}"/>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r>
              <a:rPr lang="it-IT"/>
              <a:t>/2</a:t>
            </a:r>
          </a:p>
        </p:txBody>
      </p:sp>
      <p:sp>
        <p:nvSpPr>
          <p:cNvPr id="8199" name="Rectangle 7">
            <a:extLst>
              <a:ext uri="{FF2B5EF4-FFF2-40B4-BE49-F238E27FC236}">
                <a16:creationId xmlns="" xmlns:a16="http://schemas.microsoft.com/office/drawing/2014/main" id="{679CEB40-233A-BD45-80C0-C9FD9660EDAF}"/>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6346383-B308-8C4D-90E3-A78A3AEEF736}" type="slidenum">
              <a:rPr lang="it-IT" altLang="it-IT"/>
              <a:pPr>
                <a:defRPr/>
              </a:pPr>
              <a:t>‹n.›</a:t>
            </a:fld>
            <a:endParaRPr lang="it-IT" altLang="it-IT"/>
          </a:p>
        </p:txBody>
      </p:sp>
    </p:spTree>
    <p:extLst>
      <p:ext uri="{BB962C8B-B14F-4D97-AF65-F5344CB8AC3E}">
        <p14:creationId xmlns:p14="http://schemas.microsoft.com/office/powerpoint/2010/main" val="87271267"/>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5613"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2813"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0013"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7213"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5759" algn="l" defTabSz="457152" rtl="0" eaLnBrk="1" latinLnBrk="0" hangingPunct="1">
      <a:defRPr sz="1200" kern="1200">
        <a:solidFill>
          <a:schemeClr val="tx1"/>
        </a:solidFill>
        <a:latin typeface="+mn-lt"/>
        <a:ea typeface="+mn-ea"/>
        <a:cs typeface="+mn-cs"/>
      </a:defRPr>
    </a:lvl6pPr>
    <a:lvl7pPr marL="2742911" algn="l" defTabSz="457152" rtl="0" eaLnBrk="1" latinLnBrk="0" hangingPunct="1">
      <a:defRPr sz="1200" kern="1200">
        <a:solidFill>
          <a:schemeClr val="tx1"/>
        </a:solidFill>
        <a:latin typeface="+mn-lt"/>
        <a:ea typeface="+mn-ea"/>
        <a:cs typeface="+mn-cs"/>
      </a:defRPr>
    </a:lvl7pPr>
    <a:lvl8pPr marL="3200062" algn="l" defTabSz="457152" rtl="0" eaLnBrk="1" latinLnBrk="0" hangingPunct="1">
      <a:defRPr sz="1200" kern="1200">
        <a:solidFill>
          <a:schemeClr val="tx1"/>
        </a:solidFill>
        <a:latin typeface="+mn-lt"/>
        <a:ea typeface="+mn-ea"/>
        <a:cs typeface="+mn-cs"/>
      </a:defRPr>
    </a:lvl8pPr>
    <a:lvl9pPr marL="3657214" algn="l" defTabSz="45715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6">
            <a:extLst>
              <a:ext uri="{FF2B5EF4-FFF2-40B4-BE49-F238E27FC236}">
                <a16:creationId xmlns="" xmlns:a16="http://schemas.microsoft.com/office/drawing/2014/main" id="{B8AC6F64-3522-D840-A52D-904D4D62617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it-IT" altLang="fr-FR" sz="1200"/>
              <a:t>/2</a:t>
            </a:r>
          </a:p>
        </p:txBody>
      </p:sp>
      <p:sp>
        <p:nvSpPr>
          <p:cNvPr id="16386" name="Rectangle 7">
            <a:extLst>
              <a:ext uri="{FF2B5EF4-FFF2-40B4-BE49-F238E27FC236}">
                <a16:creationId xmlns="" xmlns:a16="http://schemas.microsoft.com/office/drawing/2014/main" id="{A4102126-1E21-234F-A18C-D04662916F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6BE57C5-05B8-E446-9EF8-280CFF1B91D3}" type="slidenum">
              <a:rPr lang="it-IT" altLang="fr-FR" sz="1200"/>
              <a:pPr eaLnBrk="1" hangingPunct="1"/>
              <a:t>1</a:t>
            </a:fld>
            <a:endParaRPr lang="it-IT" altLang="fr-FR" sz="1200"/>
          </a:p>
        </p:txBody>
      </p:sp>
      <p:sp>
        <p:nvSpPr>
          <p:cNvPr id="16387" name="Rectangle 2">
            <a:extLst>
              <a:ext uri="{FF2B5EF4-FFF2-40B4-BE49-F238E27FC236}">
                <a16:creationId xmlns="" xmlns:a16="http://schemas.microsoft.com/office/drawing/2014/main" id="{08AE82CD-4842-7D42-98BC-32A17A598EDC}"/>
              </a:ext>
            </a:extLst>
          </p:cNvPr>
          <p:cNvSpPr>
            <a:spLocks noGrp="1" noRot="1" noChangeAspect="1" noChangeArrowheads="1" noTextEdit="1"/>
          </p:cNvSpPr>
          <p:nvPr>
            <p:ph type="sldImg"/>
          </p:nvPr>
        </p:nvSpPr>
        <p:spPr>
          <a:ln/>
        </p:spPr>
      </p:sp>
      <p:sp>
        <p:nvSpPr>
          <p:cNvPr id="16388" name="Rectangle 3">
            <a:extLst>
              <a:ext uri="{FF2B5EF4-FFF2-40B4-BE49-F238E27FC236}">
                <a16:creationId xmlns="" xmlns:a16="http://schemas.microsoft.com/office/drawing/2014/main" id="{32F5DA2F-36CC-464C-B598-27F8A8BD7E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9357197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egnaposto immagine diapositiva 1">
            <a:extLst>
              <a:ext uri="{FF2B5EF4-FFF2-40B4-BE49-F238E27FC236}">
                <a16:creationId xmlns="" xmlns:a16="http://schemas.microsoft.com/office/drawing/2014/main" id="{4AB465EC-A5EF-4040-B820-741769D427A8}"/>
              </a:ext>
            </a:extLst>
          </p:cNvPr>
          <p:cNvSpPr>
            <a:spLocks noGrp="1" noRot="1" noChangeAspect="1" noTextEdit="1"/>
          </p:cNvSpPr>
          <p:nvPr>
            <p:ph type="sldImg"/>
          </p:nvPr>
        </p:nvSpPr>
        <p:spPr>
          <a:ln/>
        </p:spPr>
      </p:sp>
      <p:sp>
        <p:nvSpPr>
          <p:cNvPr id="36866" name="Segnaposto note 2">
            <a:extLst>
              <a:ext uri="{FF2B5EF4-FFF2-40B4-BE49-F238E27FC236}">
                <a16:creationId xmlns="" xmlns:a16="http://schemas.microsoft.com/office/drawing/2014/main" id="{49227A7C-B073-2943-A087-B24971652BB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fr-FR" altLang="fr-FR">
              <a:latin typeface="Arial" panose="020B0604020202020204" pitchFamily="34" charset="0"/>
              <a:ea typeface="ＭＳ Ｐゴシック" panose="020B0600070205080204" pitchFamily="34" charset="-128"/>
            </a:endParaRPr>
          </a:p>
        </p:txBody>
      </p:sp>
      <p:sp>
        <p:nvSpPr>
          <p:cNvPr id="36867" name="Segnaposto numero diapositiva 3">
            <a:extLst>
              <a:ext uri="{FF2B5EF4-FFF2-40B4-BE49-F238E27FC236}">
                <a16:creationId xmlns="" xmlns:a16="http://schemas.microsoft.com/office/drawing/2014/main" id="{587E169A-C014-BB4C-8658-D1D48F27568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0329D0B1-9780-6E44-9940-B287EE2B8636}" type="slidenum">
              <a:rPr lang="it-IT" altLang="fr-FR" sz="1200"/>
              <a:pPr eaLnBrk="1" hangingPunct="1"/>
              <a:t>10</a:t>
            </a:fld>
            <a:endParaRPr lang="it-IT" altLang="fr-FR" sz="1200"/>
          </a:p>
        </p:txBody>
      </p:sp>
    </p:spTree>
    <p:extLst>
      <p:ext uri="{BB962C8B-B14F-4D97-AF65-F5344CB8AC3E}">
        <p14:creationId xmlns:p14="http://schemas.microsoft.com/office/powerpoint/2010/main" val="6646275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6">
            <a:extLst>
              <a:ext uri="{FF2B5EF4-FFF2-40B4-BE49-F238E27FC236}">
                <a16:creationId xmlns="" xmlns:a16="http://schemas.microsoft.com/office/drawing/2014/main" id="{B8AC6F64-3522-D840-A52D-904D4D62617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it-IT" altLang="fr-FR" sz="1200"/>
              <a:t>/2</a:t>
            </a:r>
          </a:p>
        </p:txBody>
      </p:sp>
      <p:sp>
        <p:nvSpPr>
          <p:cNvPr id="16386" name="Rectangle 7">
            <a:extLst>
              <a:ext uri="{FF2B5EF4-FFF2-40B4-BE49-F238E27FC236}">
                <a16:creationId xmlns="" xmlns:a16="http://schemas.microsoft.com/office/drawing/2014/main" id="{A4102126-1E21-234F-A18C-D04662916F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6BE57C5-05B8-E446-9EF8-280CFF1B91D3}" type="slidenum">
              <a:rPr lang="it-IT" altLang="fr-FR" sz="1200"/>
              <a:pPr eaLnBrk="1" hangingPunct="1"/>
              <a:t>11</a:t>
            </a:fld>
            <a:endParaRPr lang="it-IT" altLang="fr-FR" sz="1200"/>
          </a:p>
        </p:txBody>
      </p:sp>
      <p:sp>
        <p:nvSpPr>
          <p:cNvPr id="16387" name="Rectangle 2">
            <a:extLst>
              <a:ext uri="{FF2B5EF4-FFF2-40B4-BE49-F238E27FC236}">
                <a16:creationId xmlns="" xmlns:a16="http://schemas.microsoft.com/office/drawing/2014/main" id="{08AE82CD-4842-7D42-98BC-32A17A598EDC}"/>
              </a:ext>
            </a:extLst>
          </p:cNvPr>
          <p:cNvSpPr>
            <a:spLocks noGrp="1" noRot="1" noChangeAspect="1" noChangeArrowheads="1" noTextEdit="1"/>
          </p:cNvSpPr>
          <p:nvPr>
            <p:ph type="sldImg"/>
          </p:nvPr>
        </p:nvSpPr>
        <p:spPr>
          <a:ln/>
        </p:spPr>
      </p:sp>
      <p:sp>
        <p:nvSpPr>
          <p:cNvPr id="16388" name="Rectangle 3">
            <a:extLst>
              <a:ext uri="{FF2B5EF4-FFF2-40B4-BE49-F238E27FC236}">
                <a16:creationId xmlns="" xmlns:a16="http://schemas.microsoft.com/office/drawing/2014/main" id="{32F5DA2F-36CC-464C-B598-27F8A8BD7E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4335238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6">
            <a:extLst>
              <a:ext uri="{FF2B5EF4-FFF2-40B4-BE49-F238E27FC236}">
                <a16:creationId xmlns="" xmlns:a16="http://schemas.microsoft.com/office/drawing/2014/main" id="{B8AC6F64-3522-D840-A52D-904D4D62617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it-IT" altLang="fr-FR" sz="1200"/>
              <a:t>/2</a:t>
            </a:r>
          </a:p>
        </p:txBody>
      </p:sp>
      <p:sp>
        <p:nvSpPr>
          <p:cNvPr id="16386" name="Rectangle 7">
            <a:extLst>
              <a:ext uri="{FF2B5EF4-FFF2-40B4-BE49-F238E27FC236}">
                <a16:creationId xmlns="" xmlns:a16="http://schemas.microsoft.com/office/drawing/2014/main" id="{A4102126-1E21-234F-A18C-D04662916F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6BE57C5-05B8-E446-9EF8-280CFF1B91D3}" type="slidenum">
              <a:rPr lang="it-IT" altLang="fr-FR" sz="1200"/>
              <a:pPr eaLnBrk="1" hangingPunct="1"/>
              <a:t>12</a:t>
            </a:fld>
            <a:endParaRPr lang="it-IT" altLang="fr-FR" sz="1200"/>
          </a:p>
        </p:txBody>
      </p:sp>
      <p:sp>
        <p:nvSpPr>
          <p:cNvPr id="16387" name="Rectangle 2">
            <a:extLst>
              <a:ext uri="{FF2B5EF4-FFF2-40B4-BE49-F238E27FC236}">
                <a16:creationId xmlns="" xmlns:a16="http://schemas.microsoft.com/office/drawing/2014/main" id="{08AE82CD-4842-7D42-98BC-32A17A598EDC}"/>
              </a:ext>
            </a:extLst>
          </p:cNvPr>
          <p:cNvSpPr>
            <a:spLocks noGrp="1" noRot="1" noChangeAspect="1" noChangeArrowheads="1" noTextEdit="1"/>
          </p:cNvSpPr>
          <p:nvPr>
            <p:ph type="sldImg"/>
          </p:nvPr>
        </p:nvSpPr>
        <p:spPr>
          <a:ln/>
        </p:spPr>
      </p:sp>
      <p:sp>
        <p:nvSpPr>
          <p:cNvPr id="16388" name="Rectangle 3">
            <a:extLst>
              <a:ext uri="{FF2B5EF4-FFF2-40B4-BE49-F238E27FC236}">
                <a16:creationId xmlns="" xmlns:a16="http://schemas.microsoft.com/office/drawing/2014/main" id="{32F5DA2F-36CC-464C-B598-27F8A8BD7E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4687194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Espace réservé de l'image des diapositives 1">
            <a:extLst>
              <a:ext uri="{FF2B5EF4-FFF2-40B4-BE49-F238E27FC236}">
                <a16:creationId xmlns="" xmlns:a16="http://schemas.microsoft.com/office/drawing/2014/main" id="{DB0DFBBD-4159-AD43-AC32-E23FC3653C03}"/>
              </a:ext>
            </a:extLst>
          </p:cNvPr>
          <p:cNvSpPr>
            <a:spLocks noGrp="1" noRot="1" noChangeAspect="1" noTextEdit="1"/>
          </p:cNvSpPr>
          <p:nvPr>
            <p:ph type="sldImg"/>
          </p:nvPr>
        </p:nvSpPr>
        <p:spPr>
          <a:ln/>
        </p:spPr>
      </p:sp>
      <p:sp>
        <p:nvSpPr>
          <p:cNvPr id="28674" name="Espace réservé des commentaires 2">
            <a:extLst>
              <a:ext uri="{FF2B5EF4-FFF2-40B4-BE49-F238E27FC236}">
                <a16:creationId xmlns="" xmlns:a16="http://schemas.microsoft.com/office/drawing/2014/main" id="{695DEADC-BBAD-3F46-9AB4-5C38DD1EE78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fr-FR" altLang="fr-FR">
              <a:latin typeface="Arial" panose="020B0604020202020204" pitchFamily="34" charset="0"/>
              <a:ea typeface="ＭＳ Ｐゴシック" panose="020B0600070205080204" pitchFamily="34" charset="-128"/>
            </a:endParaRPr>
          </a:p>
        </p:txBody>
      </p:sp>
      <p:sp>
        <p:nvSpPr>
          <p:cNvPr id="28675" name="Espace réservé du numéro de diapositive 3">
            <a:extLst>
              <a:ext uri="{FF2B5EF4-FFF2-40B4-BE49-F238E27FC236}">
                <a16:creationId xmlns="" xmlns:a16="http://schemas.microsoft.com/office/drawing/2014/main" id="{F19D2539-8737-BE46-858D-A1E7246B0F6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A7DAD66-7469-ED41-A33D-D0FABDB41AD3}" type="slidenum">
              <a:rPr lang="fr-FR" altLang="fr-FR" sz="1200"/>
              <a:pPr eaLnBrk="1" hangingPunct="1"/>
              <a:t>13</a:t>
            </a:fld>
            <a:endParaRPr lang="fr-FR" altLang="fr-FR" sz="1200"/>
          </a:p>
        </p:txBody>
      </p:sp>
    </p:spTree>
    <p:extLst>
      <p:ext uri="{BB962C8B-B14F-4D97-AF65-F5344CB8AC3E}">
        <p14:creationId xmlns:p14="http://schemas.microsoft.com/office/powerpoint/2010/main" val="28298022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6">
            <a:extLst>
              <a:ext uri="{FF2B5EF4-FFF2-40B4-BE49-F238E27FC236}">
                <a16:creationId xmlns="" xmlns:a16="http://schemas.microsoft.com/office/drawing/2014/main" id="{B8AC6F64-3522-D840-A52D-904D4D62617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it-IT" altLang="fr-FR" sz="1200"/>
              <a:t>/2</a:t>
            </a:r>
          </a:p>
        </p:txBody>
      </p:sp>
      <p:sp>
        <p:nvSpPr>
          <p:cNvPr id="16386" name="Rectangle 7">
            <a:extLst>
              <a:ext uri="{FF2B5EF4-FFF2-40B4-BE49-F238E27FC236}">
                <a16:creationId xmlns="" xmlns:a16="http://schemas.microsoft.com/office/drawing/2014/main" id="{A4102126-1E21-234F-A18C-D04662916F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6BE57C5-05B8-E446-9EF8-280CFF1B91D3}" type="slidenum">
              <a:rPr lang="it-IT" altLang="fr-FR" sz="1200"/>
              <a:pPr eaLnBrk="1" hangingPunct="1"/>
              <a:t>14</a:t>
            </a:fld>
            <a:endParaRPr lang="it-IT" altLang="fr-FR" sz="1200"/>
          </a:p>
        </p:txBody>
      </p:sp>
      <p:sp>
        <p:nvSpPr>
          <p:cNvPr id="16387" name="Rectangle 2">
            <a:extLst>
              <a:ext uri="{FF2B5EF4-FFF2-40B4-BE49-F238E27FC236}">
                <a16:creationId xmlns="" xmlns:a16="http://schemas.microsoft.com/office/drawing/2014/main" id="{08AE82CD-4842-7D42-98BC-32A17A598EDC}"/>
              </a:ext>
            </a:extLst>
          </p:cNvPr>
          <p:cNvSpPr>
            <a:spLocks noGrp="1" noRot="1" noChangeAspect="1" noChangeArrowheads="1" noTextEdit="1"/>
          </p:cNvSpPr>
          <p:nvPr>
            <p:ph type="sldImg"/>
          </p:nvPr>
        </p:nvSpPr>
        <p:spPr>
          <a:ln/>
        </p:spPr>
      </p:sp>
      <p:sp>
        <p:nvSpPr>
          <p:cNvPr id="16388" name="Rectangle 3">
            <a:extLst>
              <a:ext uri="{FF2B5EF4-FFF2-40B4-BE49-F238E27FC236}">
                <a16:creationId xmlns="" xmlns:a16="http://schemas.microsoft.com/office/drawing/2014/main" id="{32F5DA2F-36CC-464C-B598-27F8A8BD7E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4054742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6">
            <a:extLst>
              <a:ext uri="{FF2B5EF4-FFF2-40B4-BE49-F238E27FC236}">
                <a16:creationId xmlns="" xmlns:a16="http://schemas.microsoft.com/office/drawing/2014/main" id="{B8AC6F64-3522-D840-A52D-904D4D62617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it-IT" altLang="fr-FR" sz="1200"/>
              <a:t>/2</a:t>
            </a:r>
          </a:p>
        </p:txBody>
      </p:sp>
      <p:sp>
        <p:nvSpPr>
          <p:cNvPr id="16386" name="Rectangle 7">
            <a:extLst>
              <a:ext uri="{FF2B5EF4-FFF2-40B4-BE49-F238E27FC236}">
                <a16:creationId xmlns="" xmlns:a16="http://schemas.microsoft.com/office/drawing/2014/main" id="{A4102126-1E21-234F-A18C-D04662916F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6BE57C5-05B8-E446-9EF8-280CFF1B91D3}" type="slidenum">
              <a:rPr lang="it-IT" altLang="fr-FR" sz="1200"/>
              <a:pPr eaLnBrk="1" hangingPunct="1"/>
              <a:t>15</a:t>
            </a:fld>
            <a:endParaRPr lang="it-IT" altLang="fr-FR" sz="1200"/>
          </a:p>
        </p:txBody>
      </p:sp>
      <p:sp>
        <p:nvSpPr>
          <p:cNvPr id="16387" name="Rectangle 2">
            <a:extLst>
              <a:ext uri="{FF2B5EF4-FFF2-40B4-BE49-F238E27FC236}">
                <a16:creationId xmlns="" xmlns:a16="http://schemas.microsoft.com/office/drawing/2014/main" id="{08AE82CD-4842-7D42-98BC-32A17A598EDC}"/>
              </a:ext>
            </a:extLst>
          </p:cNvPr>
          <p:cNvSpPr>
            <a:spLocks noGrp="1" noRot="1" noChangeAspect="1" noChangeArrowheads="1" noTextEdit="1"/>
          </p:cNvSpPr>
          <p:nvPr>
            <p:ph type="sldImg"/>
          </p:nvPr>
        </p:nvSpPr>
        <p:spPr>
          <a:ln/>
        </p:spPr>
      </p:sp>
      <p:sp>
        <p:nvSpPr>
          <p:cNvPr id="16388" name="Rectangle 3">
            <a:extLst>
              <a:ext uri="{FF2B5EF4-FFF2-40B4-BE49-F238E27FC236}">
                <a16:creationId xmlns="" xmlns:a16="http://schemas.microsoft.com/office/drawing/2014/main" id="{32F5DA2F-36CC-464C-B598-27F8A8BD7E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5732219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6">
            <a:extLst>
              <a:ext uri="{FF2B5EF4-FFF2-40B4-BE49-F238E27FC236}">
                <a16:creationId xmlns="" xmlns:a16="http://schemas.microsoft.com/office/drawing/2014/main" id="{B8AC6F64-3522-D840-A52D-904D4D62617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it-IT" altLang="fr-FR" sz="1200"/>
              <a:t>/2</a:t>
            </a:r>
          </a:p>
        </p:txBody>
      </p:sp>
      <p:sp>
        <p:nvSpPr>
          <p:cNvPr id="16386" name="Rectangle 7">
            <a:extLst>
              <a:ext uri="{FF2B5EF4-FFF2-40B4-BE49-F238E27FC236}">
                <a16:creationId xmlns="" xmlns:a16="http://schemas.microsoft.com/office/drawing/2014/main" id="{A4102126-1E21-234F-A18C-D04662916F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6BE57C5-05B8-E446-9EF8-280CFF1B91D3}" type="slidenum">
              <a:rPr lang="it-IT" altLang="fr-FR" sz="1200"/>
              <a:pPr eaLnBrk="1" hangingPunct="1"/>
              <a:t>16</a:t>
            </a:fld>
            <a:endParaRPr lang="it-IT" altLang="fr-FR" sz="1200"/>
          </a:p>
        </p:txBody>
      </p:sp>
      <p:sp>
        <p:nvSpPr>
          <p:cNvPr id="16387" name="Rectangle 2">
            <a:extLst>
              <a:ext uri="{FF2B5EF4-FFF2-40B4-BE49-F238E27FC236}">
                <a16:creationId xmlns="" xmlns:a16="http://schemas.microsoft.com/office/drawing/2014/main" id="{08AE82CD-4842-7D42-98BC-32A17A598EDC}"/>
              </a:ext>
            </a:extLst>
          </p:cNvPr>
          <p:cNvSpPr>
            <a:spLocks noGrp="1" noRot="1" noChangeAspect="1" noChangeArrowheads="1" noTextEdit="1"/>
          </p:cNvSpPr>
          <p:nvPr>
            <p:ph type="sldImg"/>
          </p:nvPr>
        </p:nvSpPr>
        <p:spPr>
          <a:ln/>
        </p:spPr>
      </p:sp>
      <p:sp>
        <p:nvSpPr>
          <p:cNvPr id="16388" name="Rectangle 3">
            <a:extLst>
              <a:ext uri="{FF2B5EF4-FFF2-40B4-BE49-F238E27FC236}">
                <a16:creationId xmlns="" xmlns:a16="http://schemas.microsoft.com/office/drawing/2014/main" id="{32F5DA2F-36CC-464C-B598-27F8A8BD7E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9773581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6">
            <a:extLst>
              <a:ext uri="{FF2B5EF4-FFF2-40B4-BE49-F238E27FC236}">
                <a16:creationId xmlns="" xmlns:a16="http://schemas.microsoft.com/office/drawing/2014/main" id="{B8AC6F64-3522-D840-A52D-904D4D62617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it-IT" altLang="fr-FR" sz="1200"/>
              <a:t>/2</a:t>
            </a:r>
          </a:p>
        </p:txBody>
      </p:sp>
      <p:sp>
        <p:nvSpPr>
          <p:cNvPr id="16386" name="Rectangle 7">
            <a:extLst>
              <a:ext uri="{FF2B5EF4-FFF2-40B4-BE49-F238E27FC236}">
                <a16:creationId xmlns="" xmlns:a16="http://schemas.microsoft.com/office/drawing/2014/main" id="{A4102126-1E21-234F-A18C-D04662916F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6BE57C5-05B8-E446-9EF8-280CFF1B91D3}" type="slidenum">
              <a:rPr lang="it-IT" altLang="fr-FR" sz="1200"/>
              <a:pPr eaLnBrk="1" hangingPunct="1"/>
              <a:t>17</a:t>
            </a:fld>
            <a:endParaRPr lang="it-IT" altLang="fr-FR" sz="1200"/>
          </a:p>
        </p:txBody>
      </p:sp>
      <p:sp>
        <p:nvSpPr>
          <p:cNvPr id="16387" name="Rectangle 2">
            <a:extLst>
              <a:ext uri="{FF2B5EF4-FFF2-40B4-BE49-F238E27FC236}">
                <a16:creationId xmlns="" xmlns:a16="http://schemas.microsoft.com/office/drawing/2014/main" id="{08AE82CD-4842-7D42-98BC-32A17A598EDC}"/>
              </a:ext>
            </a:extLst>
          </p:cNvPr>
          <p:cNvSpPr>
            <a:spLocks noGrp="1" noRot="1" noChangeAspect="1" noChangeArrowheads="1" noTextEdit="1"/>
          </p:cNvSpPr>
          <p:nvPr>
            <p:ph type="sldImg"/>
          </p:nvPr>
        </p:nvSpPr>
        <p:spPr>
          <a:ln/>
        </p:spPr>
      </p:sp>
      <p:sp>
        <p:nvSpPr>
          <p:cNvPr id="16388" name="Rectangle 3">
            <a:extLst>
              <a:ext uri="{FF2B5EF4-FFF2-40B4-BE49-F238E27FC236}">
                <a16:creationId xmlns="" xmlns:a16="http://schemas.microsoft.com/office/drawing/2014/main" id="{32F5DA2F-36CC-464C-B598-27F8A8BD7E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4512411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6">
            <a:extLst>
              <a:ext uri="{FF2B5EF4-FFF2-40B4-BE49-F238E27FC236}">
                <a16:creationId xmlns="" xmlns:a16="http://schemas.microsoft.com/office/drawing/2014/main" id="{B8AC6F64-3522-D840-A52D-904D4D62617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it-IT" altLang="fr-FR" sz="1200"/>
              <a:t>/2</a:t>
            </a:r>
          </a:p>
        </p:txBody>
      </p:sp>
      <p:sp>
        <p:nvSpPr>
          <p:cNvPr id="16386" name="Rectangle 7">
            <a:extLst>
              <a:ext uri="{FF2B5EF4-FFF2-40B4-BE49-F238E27FC236}">
                <a16:creationId xmlns="" xmlns:a16="http://schemas.microsoft.com/office/drawing/2014/main" id="{A4102126-1E21-234F-A18C-D04662916F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6BE57C5-05B8-E446-9EF8-280CFF1B91D3}" type="slidenum">
              <a:rPr lang="it-IT" altLang="fr-FR" sz="1200"/>
              <a:pPr eaLnBrk="1" hangingPunct="1"/>
              <a:t>18</a:t>
            </a:fld>
            <a:endParaRPr lang="it-IT" altLang="fr-FR" sz="1200"/>
          </a:p>
        </p:txBody>
      </p:sp>
      <p:sp>
        <p:nvSpPr>
          <p:cNvPr id="16387" name="Rectangle 2">
            <a:extLst>
              <a:ext uri="{FF2B5EF4-FFF2-40B4-BE49-F238E27FC236}">
                <a16:creationId xmlns="" xmlns:a16="http://schemas.microsoft.com/office/drawing/2014/main" id="{08AE82CD-4842-7D42-98BC-32A17A598EDC}"/>
              </a:ext>
            </a:extLst>
          </p:cNvPr>
          <p:cNvSpPr>
            <a:spLocks noGrp="1" noRot="1" noChangeAspect="1" noChangeArrowheads="1" noTextEdit="1"/>
          </p:cNvSpPr>
          <p:nvPr>
            <p:ph type="sldImg"/>
          </p:nvPr>
        </p:nvSpPr>
        <p:spPr>
          <a:ln/>
        </p:spPr>
      </p:sp>
      <p:sp>
        <p:nvSpPr>
          <p:cNvPr id="16388" name="Rectangle 3">
            <a:extLst>
              <a:ext uri="{FF2B5EF4-FFF2-40B4-BE49-F238E27FC236}">
                <a16:creationId xmlns="" xmlns:a16="http://schemas.microsoft.com/office/drawing/2014/main" id="{32F5DA2F-36CC-464C-B598-27F8A8BD7E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1245786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6">
            <a:extLst>
              <a:ext uri="{FF2B5EF4-FFF2-40B4-BE49-F238E27FC236}">
                <a16:creationId xmlns="" xmlns:a16="http://schemas.microsoft.com/office/drawing/2014/main" id="{B8AC6F64-3522-D840-A52D-904D4D62617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it-IT" altLang="fr-FR" sz="1200"/>
              <a:t>/2</a:t>
            </a:r>
          </a:p>
        </p:txBody>
      </p:sp>
      <p:sp>
        <p:nvSpPr>
          <p:cNvPr id="16386" name="Rectangle 7">
            <a:extLst>
              <a:ext uri="{FF2B5EF4-FFF2-40B4-BE49-F238E27FC236}">
                <a16:creationId xmlns="" xmlns:a16="http://schemas.microsoft.com/office/drawing/2014/main" id="{A4102126-1E21-234F-A18C-D04662916F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6BE57C5-05B8-E446-9EF8-280CFF1B91D3}" type="slidenum">
              <a:rPr lang="it-IT" altLang="fr-FR" sz="1200"/>
              <a:pPr eaLnBrk="1" hangingPunct="1"/>
              <a:t>19</a:t>
            </a:fld>
            <a:endParaRPr lang="it-IT" altLang="fr-FR" sz="1200"/>
          </a:p>
        </p:txBody>
      </p:sp>
      <p:sp>
        <p:nvSpPr>
          <p:cNvPr id="16387" name="Rectangle 2">
            <a:extLst>
              <a:ext uri="{FF2B5EF4-FFF2-40B4-BE49-F238E27FC236}">
                <a16:creationId xmlns="" xmlns:a16="http://schemas.microsoft.com/office/drawing/2014/main" id="{08AE82CD-4842-7D42-98BC-32A17A598EDC}"/>
              </a:ext>
            </a:extLst>
          </p:cNvPr>
          <p:cNvSpPr>
            <a:spLocks noGrp="1" noRot="1" noChangeAspect="1" noChangeArrowheads="1" noTextEdit="1"/>
          </p:cNvSpPr>
          <p:nvPr>
            <p:ph type="sldImg"/>
          </p:nvPr>
        </p:nvSpPr>
        <p:spPr>
          <a:ln/>
        </p:spPr>
      </p:sp>
      <p:sp>
        <p:nvSpPr>
          <p:cNvPr id="16388" name="Rectangle 3">
            <a:extLst>
              <a:ext uri="{FF2B5EF4-FFF2-40B4-BE49-F238E27FC236}">
                <a16:creationId xmlns="" xmlns:a16="http://schemas.microsoft.com/office/drawing/2014/main" id="{32F5DA2F-36CC-464C-B598-27F8A8BD7E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723458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6">
            <a:extLst>
              <a:ext uri="{FF2B5EF4-FFF2-40B4-BE49-F238E27FC236}">
                <a16:creationId xmlns="" xmlns:a16="http://schemas.microsoft.com/office/drawing/2014/main" id="{B8AC6F64-3522-D840-A52D-904D4D62617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it-IT" altLang="fr-FR" sz="1200"/>
              <a:t>/2</a:t>
            </a:r>
          </a:p>
        </p:txBody>
      </p:sp>
      <p:sp>
        <p:nvSpPr>
          <p:cNvPr id="16386" name="Rectangle 7">
            <a:extLst>
              <a:ext uri="{FF2B5EF4-FFF2-40B4-BE49-F238E27FC236}">
                <a16:creationId xmlns="" xmlns:a16="http://schemas.microsoft.com/office/drawing/2014/main" id="{A4102126-1E21-234F-A18C-D04662916F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6BE57C5-05B8-E446-9EF8-280CFF1B91D3}" type="slidenum">
              <a:rPr lang="it-IT" altLang="fr-FR" sz="1200"/>
              <a:pPr eaLnBrk="1" hangingPunct="1"/>
              <a:t>2</a:t>
            </a:fld>
            <a:endParaRPr lang="it-IT" altLang="fr-FR" sz="1200"/>
          </a:p>
        </p:txBody>
      </p:sp>
      <p:sp>
        <p:nvSpPr>
          <p:cNvPr id="16387" name="Rectangle 2">
            <a:extLst>
              <a:ext uri="{FF2B5EF4-FFF2-40B4-BE49-F238E27FC236}">
                <a16:creationId xmlns="" xmlns:a16="http://schemas.microsoft.com/office/drawing/2014/main" id="{08AE82CD-4842-7D42-98BC-32A17A598EDC}"/>
              </a:ext>
            </a:extLst>
          </p:cNvPr>
          <p:cNvSpPr>
            <a:spLocks noGrp="1" noRot="1" noChangeAspect="1" noChangeArrowheads="1" noTextEdit="1"/>
          </p:cNvSpPr>
          <p:nvPr>
            <p:ph type="sldImg"/>
          </p:nvPr>
        </p:nvSpPr>
        <p:spPr>
          <a:ln/>
        </p:spPr>
      </p:sp>
      <p:sp>
        <p:nvSpPr>
          <p:cNvPr id="16388" name="Rectangle 3">
            <a:extLst>
              <a:ext uri="{FF2B5EF4-FFF2-40B4-BE49-F238E27FC236}">
                <a16:creationId xmlns="" xmlns:a16="http://schemas.microsoft.com/office/drawing/2014/main" id="{32F5DA2F-36CC-464C-B598-27F8A8BD7E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664516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6">
            <a:extLst>
              <a:ext uri="{FF2B5EF4-FFF2-40B4-BE49-F238E27FC236}">
                <a16:creationId xmlns="" xmlns:a16="http://schemas.microsoft.com/office/drawing/2014/main" id="{B8AC6F64-3522-D840-A52D-904D4D62617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it-IT" altLang="fr-FR" sz="1200"/>
              <a:t>/2</a:t>
            </a:r>
          </a:p>
        </p:txBody>
      </p:sp>
      <p:sp>
        <p:nvSpPr>
          <p:cNvPr id="16386" name="Rectangle 7">
            <a:extLst>
              <a:ext uri="{FF2B5EF4-FFF2-40B4-BE49-F238E27FC236}">
                <a16:creationId xmlns="" xmlns:a16="http://schemas.microsoft.com/office/drawing/2014/main" id="{A4102126-1E21-234F-A18C-D04662916F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6BE57C5-05B8-E446-9EF8-280CFF1B91D3}" type="slidenum">
              <a:rPr lang="it-IT" altLang="fr-FR" sz="1200"/>
              <a:pPr eaLnBrk="1" hangingPunct="1"/>
              <a:t>20</a:t>
            </a:fld>
            <a:endParaRPr lang="it-IT" altLang="fr-FR" sz="1200"/>
          </a:p>
        </p:txBody>
      </p:sp>
      <p:sp>
        <p:nvSpPr>
          <p:cNvPr id="16387" name="Rectangle 2">
            <a:extLst>
              <a:ext uri="{FF2B5EF4-FFF2-40B4-BE49-F238E27FC236}">
                <a16:creationId xmlns="" xmlns:a16="http://schemas.microsoft.com/office/drawing/2014/main" id="{08AE82CD-4842-7D42-98BC-32A17A598EDC}"/>
              </a:ext>
            </a:extLst>
          </p:cNvPr>
          <p:cNvSpPr>
            <a:spLocks noGrp="1" noRot="1" noChangeAspect="1" noChangeArrowheads="1" noTextEdit="1"/>
          </p:cNvSpPr>
          <p:nvPr>
            <p:ph type="sldImg"/>
          </p:nvPr>
        </p:nvSpPr>
        <p:spPr>
          <a:ln/>
        </p:spPr>
      </p:sp>
      <p:sp>
        <p:nvSpPr>
          <p:cNvPr id="16388" name="Rectangle 3">
            <a:extLst>
              <a:ext uri="{FF2B5EF4-FFF2-40B4-BE49-F238E27FC236}">
                <a16:creationId xmlns="" xmlns:a16="http://schemas.microsoft.com/office/drawing/2014/main" id="{32F5DA2F-36CC-464C-B598-27F8A8BD7E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9122513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6">
            <a:extLst>
              <a:ext uri="{FF2B5EF4-FFF2-40B4-BE49-F238E27FC236}">
                <a16:creationId xmlns="" xmlns:a16="http://schemas.microsoft.com/office/drawing/2014/main" id="{B8AC6F64-3522-D840-A52D-904D4D62617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it-IT" altLang="fr-FR" sz="1200"/>
              <a:t>/2</a:t>
            </a:r>
          </a:p>
        </p:txBody>
      </p:sp>
      <p:sp>
        <p:nvSpPr>
          <p:cNvPr id="16386" name="Rectangle 7">
            <a:extLst>
              <a:ext uri="{FF2B5EF4-FFF2-40B4-BE49-F238E27FC236}">
                <a16:creationId xmlns="" xmlns:a16="http://schemas.microsoft.com/office/drawing/2014/main" id="{A4102126-1E21-234F-A18C-D04662916F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6BE57C5-05B8-E446-9EF8-280CFF1B91D3}" type="slidenum">
              <a:rPr lang="it-IT" altLang="fr-FR" sz="1200"/>
              <a:pPr eaLnBrk="1" hangingPunct="1"/>
              <a:t>21</a:t>
            </a:fld>
            <a:endParaRPr lang="it-IT" altLang="fr-FR" sz="1200"/>
          </a:p>
        </p:txBody>
      </p:sp>
      <p:sp>
        <p:nvSpPr>
          <p:cNvPr id="16387" name="Rectangle 2">
            <a:extLst>
              <a:ext uri="{FF2B5EF4-FFF2-40B4-BE49-F238E27FC236}">
                <a16:creationId xmlns="" xmlns:a16="http://schemas.microsoft.com/office/drawing/2014/main" id="{08AE82CD-4842-7D42-98BC-32A17A598EDC}"/>
              </a:ext>
            </a:extLst>
          </p:cNvPr>
          <p:cNvSpPr>
            <a:spLocks noGrp="1" noRot="1" noChangeAspect="1" noChangeArrowheads="1" noTextEdit="1"/>
          </p:cNvSpPr>
          <p:nvPr>
            <p:ph type="sldImg"/>
          </p:nvPr>
        </p:nvSpPr>
        <p:spPr>
          <a:ln/>
        </p:spPr>
      </p:sp>
      <p:sp>
        <p:nvSpPr>
          <p:cNvPr id="16388" name="Rectangle 3">
            <a:extLst>
              <a:ext uri="{FF2B5EF4-FFF2-40B4-BE49-F238E27FC236}">
                <a16:creationId xmlns="" xmlns:a16="http://schemas.microsoft.com/office/drawing/2014/main" id="{32F5DA2F-36CC-464C-B598-27F8A8BD7E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51425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6">
            <a:extLst>
              <a:ext uri="{FF2B5EF4-FFF2-40B4-BE49-F238E27FC236}">
                <a16:creationId xmlns="" xmlns:a16="http://schemas.microsoft.com/office/drawing/2014/main" id="{B8AC6F64-3522-D840-A52D-904D4D62617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it-IT" altLang="fr-FR" sz="1200"/>
              <a:t>/2</a:t>
            </a:r>
          </a:p>
        </p:txBody>
      </p:sp>
      <p:sp>
        <p:nvSpPr>
          <p:cNvPr id="16386" name="Rectangle 7">
            <a:extLst>
              <a:ext uri="{FF2B5EF4-FFF2-40B4-BE49-F238E27FC236}">
                <a16:creationId xmlns="" xmlns:a16="http://schemas.microsoft.com/office/drawing/2014/main" id="{A4102126-1E21-234F-A18C-D04662916F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6BE57C5-05B8-E446-9EF8-280CFF1B91D3}" type="slidenum">
              <a:rPr lang="it-IT" altLang="fr-FR" sz="1200"/>
              <a:pPr eaLnBrk="1" hangingPunct="1"/>
              <a:t>22</a:t>
            </a:fld>
            <a:endParaRPr lang="it-IT" altLang="fr-FR" sz="1200"/>
          </a:p>
        </p:txBody>
      </p:sp>
      <p:sp>
        <p:nvSpPr>
          <p:cNvPr id="16387" name="Rectangle 2">
            <a:extLst>
              <a:ext uri="{FF2B5EF4-FFF2-40B4-BE49-F238E27FC236}">
                <a16:creationId xmlns="" xmlns:a16="http://schemas.microsoft.com/office/drawing/2014/main" id="{08AE82CD-4842-7D42-98BC-32A17A598EDC}"/>
              </a:ext>
            </a:extLst>
          </p:cNvPr>
          <p:cNvSpPr>
            <a:spLocks noGrp="1" noRot="1" noChangeAspect="1" noChangeArrowheads="1" noTextEdit="1"/>
          </p:cNvSpPr>
          <p:nvPr>
            <p:ph type="sldImg"/>
          </p:nvPr>
        </p:nvSpPr>
        <p:spPr>
          <a:ln/>
        </p:spPr>
      </p:sp>
      <p:sp>
        <p:nvSpPr>
          <p:cNvPr id="16388" name="Rectangle 3">
            <a:extLst>
              <a:ext uri="{FF2B5EF4-FFF2-40B4-BE49-F238E27FC236}">
                <a16:creationId xmlns="" xmlns:a16="http://schemas.microsoft.com/office/drawing/2014/main" id="{32F5DA2F-36CC-464C-B598-27F8A8BD7E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9581392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6">
            <a:extLst>
              <a:ext uri="{FF2B5EF4-FFF2-40B4-BE49-F238E27FC236}">
                <a16:creationId xmlns="" xmlns:a16="http://schemas.microsoft.com/office/drawing/2014/main" id="{CA266AF3-36E8-1643-AE54-9791499E1473}"/>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it-IT" altLang="fr-FR" sz="1200"/>
              <a:t>/2</a:t>
            </a:r>
          </a:p>
        </p:txBody>
      </p:sp>
      <p:sp>
        <p:nvSpPr>
          <p:cNvPr id="18434" name="Rectangle 7">
            <a:extLst>
              <a:ext uri="{FF2B5EF4-FFF2-40B4-BE49-F238E27FC236}">
                <a16:creationId xmlns="" xmlns:a16="http://schemas.microsoft.com/office/drawing/2014/main" id="{5122F9AE-3787-7B49-88C3-DD8B73F4D3C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85F64DEA-D1C4-2B40-9C1F-768CE488B229}" type="slidenum">
              <a:rPr lang="it-IT" altLang="fr-FR" sz="1200"/>
              <a:pPr eaLnBrk="1" hangingPunct="1"/>
              <a:t>23</a:t>
            </a:fld>
            <a:endParaRPr lang="it-IT" altLang="fr-FR" sz="1200"/>
          </a:p>
        </p:txBody>
      </p:sp>
      <p:sp>
        <p:nvSpPr>
          <p:cNvPr id="18435" name="Rectangle 2">
            <a:extLst>
              <a:ext uri="{FF2B5EF4-FFF2-40B4-BE49-F238E27FC236}">
                <a16:creationId xmlns="" xmlns:a16="http://schemas.microsoft.com/office/drawing/2014/main" id="{1992544A-69AB-B44C-8E93-04EB9C5485E6}"/>
              </a:ext>
            </a:extLst>
          </p:cNvPr>
          <p:cNvSpPr>
            <a:spLocks noGrp="1" noRot="1" noChangeAspect="1" noChangeArrowheads="1" noTextEdit="1"/>
          </p:cNvSpPr>
          <p:nvPr>
            <p:ph type="sldImg"/>
          </p:nvPr>
        </p:nvSpPr>
        <p:spPr>
          <a:ln/>
        </p:spPr>
      </p:sp>
      <p:sp>
        <p:nvSpPr>
          <p:cNvPr id="18436" name="Rectangle 3">
            <a:extLst>
              <a:ext uri="{FF2B5EF4-FFF2-40B4-BE49-F238E27FC236}">
                <a16:creationId xmlns="" xmlns:a16="http://schemas.microsoft.com/office/drawing/2014/main" id="{150D2996-D79B-9148-B17E-C46EF27162A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4583615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Espace réservé de l'image des diapositives 1">
            <a:extLst>
              <a:ext uri="{FF2B5EF4-FFF2-40B4-BE49-F238E27FC236}">
                <a16:creationId xmlns="" xmlns:a16="http://schemas.microsoft.com/office/drawing/2014/main" id="{2C3F98FB-F3AC-9D47-A2ED-838ECFE881BA}"/>
              </a:ext>
            </a:extLst>
          </p:cNvPr>
          <p:cNvSpPr>
            <a:spLocks noGrp="1" noRot="1" noChangeAspect="1" noTextEdit="1"/>
          </p:cNvSpPr>
          <p:nvPr>
            <p:ph type="sldImg"/>
          </p:nvPr>
        </p:nvSpPr>
        <p:spPr>
          <a:ln/>
        </p:spPr>
      </p:sp>
      <p:sp>
        <p:nvSpPr>
          <p:cNvPr id="26626" name="Espace réservé des commentaires 2">
            <a:extLst>
              <a:ext uri="{FF2B5EF4-FFF2-40B4-BE49-F238E27FC236}">
                <a16:creationId xmlns="" xmlns:a16="http://schemas.microsoft.com/office/drawing/2014/main" id="{17496073-999B-664C-B551-CA3F8CF71A4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fr-FR" altLang="fr-FR">
              <a:latin typeface="Arial" panose="020B0604020202020204" pitchFamily="34" charset="0"/>
              <a:ea typeface="ＭＳ Ｐゴシック" panose="020B0600070205080204" pitchFamily="34" charset="-128"/>
            </a:endParaRPr>
          </a:p>
        </p:txBody>
      </p:sp>
      <p:sp>
        <p:nvSpPr>
          <p:cNvPr id="26627" name="Espace réservé du numéro de diapositive 3">
            <a:extLst>
              <a:ext uri="{FF2B5EF4-FFF2-40B4-BE49-F238E27FC236}">
                <a16:creationId xmlns="" xmlns:a16="http://schemas.microsoft.com/office/drawing/2014/main" id="{F3853644-D892-4045-81C8-33F9CB4FB59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3459ED5B-042C-A34C-AF2F-1AE9DFEE51CC}" type="slidenum">
              <a:rPr lang="fr-FR" altLang="fr-FR" sz="1200"/>
              <a:pPr eaLnBrk="1" hangingPunct="1"/>
              <a:t>24</a:t>
            </a:fld>
            <a:endParaRPr lang="fr-FR" altLang="fr-FR" sz="1200"/>
          </a:p>
        </p:txBody>
      </p:sp>
    </p:spTree>
    <p:extLst>
      <p:ext uri="{BB962C8B-B14F-4D97-AF65-F5344CB8AC3E}">
        <p14:creationId xmlns:p14="http://schemas.microsoft.com/office/powerpoint/2010/main" val="15671784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Espace réservé de l'image des diapositives 1">
            <a:extLst>
              <a:ext uri="{FF2B5EF4-FFF2-40B4-BE49-F238E27FC236}">
                <a16:creationId xmlns="" xmlns:a16="http://schemas.microsoft.com/office/drawing/2014/main" id="{DB0DFBBD-4159-AD43-AC32-E23FC3653C03}"/>
              </a:ext>
            </a:extLst>
          </p:cNvPr>
          <p:cNvSpPr>
            <a:spLocks noGrp="1" noRot="1" noChangeAspect="1" noTextEdit="1"/>
          </p:cNvSpPr>
          <p:nvPr>
            <p:ph type="sldImg"/>
          </p:nvPr>
        </p:nvSpPr>
        <p:spPr>
          <a:ln/>
        </p:spPr>
      </p:sp>
      <p:sp>
        <p:nvSpPr>
          <p:cNvPr id="28674" name="Espace réservé des commentaires 2">
            <a:extLst>
              <a:ext uri="{FF2B5EF4-FFF2-40B4-BE49-F238E27FC236}">
                <a16:creationId xmlns="" xmlns:a16="http://schemas.microsoft.com/office/drawing/2014/main" id="{695DEADC-BBAD-3F46-9AB4-5C38DD1EE78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fr-FR" altLang="fr-FR">
              <a:latin typeface="Arial" panose="020B0604020202020204" pitchFamily="34" charset="0"/>
              <a:ea typeface="ＭＳ Ｐゴシック" panose="020B0600070205080204" pitchFamily="34" charset="-128"/>
            </a:endParaRPr>
          </a:p>
        </p:txBody>
      </p:sp>
      <p:sp>
        <p:nvSpPr>
          <p:cNvPr id="28675" name="Espace réservé du numéro de diapositive 3">
            <a:extLst>
              <a:ext uri="{FF2B5EF4-FFF2-40B4-BE49-F238E27FC236}">
                <a16:creationId xmlns="" xmlns:a16="http://schemas.microsoft.com/office/drawing/2014/main" id="{F19D2539-8737-BE46-858D-A1E7246B0F6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A7DAD66-7469-ED41-A33D-D0FABDB41AD3}" type="slidenum">
              <a:rPr lang="fr-FR" altLang="fr-FR" sz="1200"/>
              <a:pPr eaLnBrk="1" hangingPunct="1"/>
              <a:t>25</a:t>
            </a:fld>
            <a:endParaRPr lang="fr-FR" altLang="fr-FR" sz="1200"/>
          </a:p>
        </p:txBody>
      </p:sp>
    </p:spTree>
    <p:extLst>
      <p:ext uri="{BB962C8B-B14F-4D97-AF65-F5344CB8AC3E}">
        <p14:creationId xmlns:p14="http://schemas.microsoft.com/office/powerpoint/2010/main" val="22588183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Espace réservé de l'image des diapositives 1">
            <a:extLst>
              <a:ext uri="{FF2B5EF4-FFF2-40B4-BE49-F238E27FC236}">
                <a16:creationId xmlns="" xmlns:a16="http://schemas.microsoft.com/office/drawing/2014/main" id="{DB0DFBBD-4159-AD43-AC32-E23FC3653C03}"/>
              </a:ext>
            </a:extLst>
          </p:cNvPr>
          <p:cNvSpPr>
            <a:spLocks noGrp="1" noRot="1" noChangeAspect="1" noTextEdit="1"/>
          </p:cNvSpPr>
          <p:nvPr>
            <p:ph type="sldImg"/>
          </p:nvPr>
        </p:nvSpPr>
        <p:spPr>
          <a:ln/>
        </p:spPr>
      </p:sp>
      <p:sp>
        <p:nvSpPr>
          <p:cNvPr id="28674" name="Espace réservé des commentaires 2">
            <a:extLst>
              <a:ext uri="{FF2B5EF4-FFF2-40B4-BE49-F238E27FC236}">
                <a16:creationId xmlns="" xmlns:a16="http://schemas.microsoft.com/office/drawing/2014/main" id="{695DEADC-BBAD-3F46-9AB4-5C38DD1EE78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fr-FR" altLang="fr-FR">
              <a:latin typeface="Arial" panose="020B0604020202020204" pitchFamily="34" charset="0"/>
              <a:ea typeface="ＭＳ Ｐゴシック" panose="020B0600070205080204" pitchFamily="34" charset="-128"/>
            </a:endParaRPr>
          </a:p>
        </p:txBody>
      </p:sp>
      <p:sp>
        <p:nvSpPr>
          <p:cNvPr id="28675" name="Espace réservé du numéro de diapositive 3">
            <a:extLst>
              <a:ext uri="{FF2B5EF4-FFF2-40B4-BE49-F238E27FC236}">
                <a16:creationId xmlns="" xmlns:a16="http://schemas.microsoft.com/office/drawing/2014/main" id="{F19D2539-8737-BE46-858D-A1E7246B0F6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A7DAD66-7469-ED41-A33D-D0FABDB41AD3}" type="slidenum">
              <a:rPr lang="fr-FR" altLang="fr-FR" sz="1200"/>
              <a:pPr eaLnBrk="1" hangingPunct="1"/>
              <a:t>26</a:t>
            </a:fld>
            <a:endParaRPr lang="fr-FR" altLang="fr-FR" sz="1200"/>
          </a:p>
        </p:txBody>
      </p:sp>
    </p:spTree>
    <p:extLst>
      <p:ext uri="{BB962C8B-B14F-4D97-AF65-F5344CB8AC3E}">
        <p14:creationId xmlns:p14="http://schemas.microsoft.com/office/powerpoint/2010/main" val="428958674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Espace réservé de l'image des diapositives 1">
            <a:extLst>
              <a:ext uri="{FF2B5EF4-FFF2-40B4-BE49-F238E27FC236}">
                <a16:creationId xmlns="" xmlns:a16="http://schemas.microsoft.com/office/drawing/2014/main" id="{DB0DFBBD-4159-AD43-AC32-E23FC3653C03}"/>
              </a:ext>
            </a:extLst>
          </p:cNvPr>
          <p:cNvSpPr>
            <a:spLocks noGrp="1" noRot="1" noChangeAspect="1" noTextEdit="1"/>
          </p:cNvSpPr>
          <p:nvPr>
            <p:ph type="sldImg"/>
          </p:nvPr>
        </p:nvSpPr>
        <p:spPr>
          <a:ln/>
        </p:spPr>
      </p:sp>
      <p:sp>
        <p:nvSpPr>
          <p:cNvPr id="28674" name="Espace réservé des commentaires 2">
            <a:extLst>
              <a:ext uri="{FF2B5EF4-FFF2-40B4-BE49-F238E27FC236}">
                <a16:creationId xmlns="" xmlns:a16="http://schemas.microsoft.com/office/drawing/2014/main" id="{695DEADC-BBAD-3F46-9AB4-5C38DD1EE78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fr-FR" altLang="fr-FR">
              <a:latin typeface="Arial" panose="020B0604020202020204" pitchFamily="34" charset="0"/>
              <a:ea typeface="ＭＳ Ｐゴシック" panose="020B0600070205080204" pitchFamily="34" charset="-128"/>
            </a:endParaRPr>
          </a:p>
        </p:txBody>
      </p:sp>
      <p:sp>
        <p:nvSpPr>
          <p:cNvPr id="28675" name="Espace réservé du numéro de diapositive 3">
            <a:extLst>
              <a:ext uri="{FF2B5EF4-FFF2-40B4-BE49-F238E27FC236}">
                <a16:creationId xmlns="" xmlns:a16="http://schemas.microsoft.com/office/drawing/2014/main" id="{F19D2539-8737-BE46-858D-A1E7246B0F6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A7DAD66-7469-ED41-A33D-D0FABDB41AD3}" type="slidenum">
              <a:rPr lang="fr-FR" altLang="fr-FR" sz="1200"/>
              <a:pPr eaLnBrk="1" hangingPunct="1"/>
              <a:t>27</a:t>
            </a:fld>
            <a:endParaRPr lang="fr-FR" altLang="fr-FR" sz="1200"/>
          </a:p>
        </p:txBody>
      </p:sp>
    </p:spTree>
    <p:extLst>
      <p:ext uri="{BB962C8B-B14F-4D97-AF65-F5344CB8AC3E}">
        <p14:creationId xmlns:p14="http://schemas.microsoft.com/office/powerpoint/2010/main" val="4044765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Espace réservé de l'image des diapositives 1">
            <a:extLst>
              <a:ext uri="{FF2B5EF4-FFF2-40B4-BE49-F238E27FC236}">
                <a16:creationId xmlns="" xmlns:a16="http://schemas.microsoft.com/office/drawing/2014/main" id="{DB0DFBBD-4159-AD43-AC32-E23FC3653C03}"/>
              </a:ext>
            </a:extLst>
          </p:cNvPr>
          <p:cNvSpPr>
            <a:spLocks noGrp="1" noRot="1" noChangeAspect="1" noTextEdit="1"/>
          </p:cNvSpPr>
          <p:nvPr>
            <p:ph type="sldImg"/>
          </p:nvPr>
        </p:nvSpPr>
        <p:spPr>
          <a:ln/>
        </p:spPr>
      </p:sp>
      <p:sp>
        <p:nvSpPr>
          <p:cNvPr id="28674" name="Espace réservé des commentaires 2">
            <a:extLst>
              <a:ext uri="{FF2B5EF4-FFF2-40B4-BE49-F238E27FC236}">
                <a16:creationId xmlns="" xmlns:a16="http://schemas.microsoft.com/office/drawing/2014/main" id="{695DEADC-BBAD-3F46-9AB4-5C38DD1EE78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fr-FR" altLang="fr-FR">
              <a:latin typeface="Arial" panose="020B0604020202020204" pitchFamily="34" charset="0"/>
              <a:ea typeface="ＭＳ Ｐゴシック" panose="020B0600070205080204" pitchFamily="34" charset="-128"/>
            </a:endParaRPr>
          </a:p>
        </p:txBody>
      </p:sp>
      <p:sp>
        <p:nvSpPr>
          <p:cNvPr id="28675" name="Espace réservé du numéro de diapositive 3">
            <a:extLst>
              <a:ext uri="{FF2B5EF4-FFF2-40B4-BE49-F238E27FC236}">
                <a16:creationId xmlns="" xmlns:a16="http://schemas.microsoft.com/office/drawing/2014/main" id="{F19D2539-8737-BE46-858D-A1E7246B0F6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A7DAD66-7469-ED41-A33D-D0FABDB41AD3}" type="slidenum">
              <a:rPr lang="fr-FR" altLang="fr-FR" sz="1200"/>
              <a:pPr eaLnBrk="1" hangingPunct="1"/>
              <a:t>28</a:t>
            </a:fld>
            <a:endParaRPr lang="fr-FR" altLang="fr-FR" sz="1200"/>
          </a:p>
        </p:txBody>
      </p:sp>
    </p:spTree>
    <p:extLst>
      <p:ext uri="{BB962C8B-B14F-4D97-AF65-F5344CB8AC3E}">
        <p14:creationId xmlns:p14="http://schemas.microsoft.com/office/powerpoint/2010/main" val="41135107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6">
            <a:extLst>
              <a:ext uri="{FF2B5EF4-FFF2-40B4-BE49-F238E27FC236}">
                <a16:creationId xmlns="" xmlns:a16="http://schemas.microsoft.com/office/drawing/2014/main" id="{184BD5B2-AF69-AA4A-8C87-489F77A67980}"/>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it-IT" altLang="it-IT"/>
              <a:t>/2</a:t>
            </a:r>
          </a:p>
        </p:txBody>
      </p:sp>
      <p:sp>
        <p:nvSpPr>
          <p:cNvPr id="118786" name="Rectangle 7">
            <a:extLst>
              <a:ext uri="{FF2B5EF4-FFF2-40B4-BE49-F238E27FC236}">
                <a16:creationId xmlns="" xmlns:a16="http://schemas.microsoft.com/office/drawing/2014/main" id="{4147ED50-AD5D-C64D-8A57-81089A7513B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2B8ECEBC-DD2C-4145-8CCA-780FC31C5395}" type="slidenum">
              <a:rPr lang="it-IT" altLang="it-IT" smtClean="0"/>
              <a:pPr/>
              <a:t>29</a:t>
            </a:fld>
            <a:endParaRPr lang="it-IT" altLang="it-IT"/>
          </a:p>
        </p:txBody>
      </p:sp>
      <p:sp>
        <p:nvSpPr>
          <p:cNvPr id="118787" name="Rectangle 2">
            <a:extLst>
              <a:ext uri="{FF2B5EF4-FFF2-40B4-BE49-F238E27FC236}">
                <a16:creationId xmlns="" xmlns:a16="http://schemas.microsoft.com/office/drawing/2014/main" id="{A0E59AB2-342E-614D-898F-C895107FA013}"/>
              </a:ext>
            </a:extLst>
          </p:cNvPr>
          <p:cNvSpPr>
            <a:spLocks noGrp="1" noRot="1" noChangeAspect="1" noChangeArrowheads="1" noTextEdit="1"/>
          </p:cNvSpPr>
          <p:nvPr>
            <p:ph type="sldImg"/>
          </p:nvPr>
        </p:nvSpPr>
        <p:spPr>
          <a:ln/>
        </p:spPr>
      </p:sp>
      <p:sp>
        <p:nvSpPr>
          <p:cNvPr id="118788" name="Rectangle 3">
            <a:extLst>
              <a:ext uri="{FF2B5EF4-FFF2-40B4-BE49-F238E27FC236}">
                <a16:creationId xmlns="" xmlns:a16="http://schemas.microsoft.com/office/drawing/2014/main" id="{222FBE74-C428-E64D-AFD5-E7D71B64A06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Arial" panose="020B0604020202020204" pitchFamily="34" charset="0"/>
              <a:ea typeface="ＭＳ Ｐゴシック" panose="020B0600070205080204"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6">
            <a:extLst>
              <a:ext uri="{FF2B5EF4-FFF2-40B4-BE49-F238E27FC236}">
                <a16:creationId xmlns="" xmlns:a16="http://schemas.microsoft.com/office/drawing/2014/main" id="{B8AC6F64-3522-D840-A52D-904D4D626176}"/>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it-IT" altLang="fr-FR" sz="1200"/>
              <a:t>/2</a:t>
            </a:r>
          </a:p>
        </p:txBody>
      </p:sp>
      <p:sp>
        <p:nvSpPr>
          <p:cNvPr id="16386" name="Rectangle 7">
            <a:extLst>
              <a:ext uri="{FF2B5EF4-FFF2-40B4-BE49-F238E27FC236}">
                <a16:creationId xmlns="" xmlns:a16="http://schemas.microsoft.com/office/drawing/2014/main" id="{A4102126-1E21-234F-A18C-D04662916F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C6BE57C5-05B8-E446-9EF8-280CFF1B91D3}" type="slidenum">
              <a:rPr lang="it-IT" altLang="fr-FR" sz="1200"/>
              <a:pPr eaLnBrk="1" hangingPunct="1"/>
              <a:t>3</a:t>
            </a:fld>
            <a:endParaRPr lang="it-IT" altLang="fr-FR" sz="1200"/>
          </a:p>
        </p:txBody>
      </p:sp>
      <p:sp>
        <p:nvSpPr>
          <p:cNvPr id="16387" name="Rectangle 2">
            <a:extLst>
              <a:ext uri="{FF2B5EF4-FFF2-40B4-BE49-F238E27FC236}">
                <a16:creationId xmlns="" xmlns:a16="http://schemas.microsoft.com/office/drawing/2014/main" id="{08AE82CD-4842-7D42-98BC-32A17A598EDC}"/>
              </a:ext>
            </a:extLst>
          </p:cNvPr>
          <p:cNvSpPr>
            <a:spLocks noGrp="1" noRot="1" noChangeAspect="1" noChangeArrowheads="1" noTextEdit="1"/>
          </p:cNvSpPr>
          <p:nvPr>
            <p:ph type="sldImg"/>
          </p:nvPr>
        </p:nvSpPr>
        <p:spPr>
          <a:ln/>
        </p:spPr>
      </p:sp>
      <p:sp>
        <p:nvSpPr>
          <p:cNvPr id="16388" name="Rectangle 3">
            <a:extLst>
              <a:ext uri="{FF2B5EF4-FFF2-40B4-BE49-F238E27FC236}">
                <a16:creationId xmlns="" xmlns:a16="http://schemas.microsoft.com/office/drawing/2014/main" id="{32F5DA2F-36CC-464C-B598-27F8A8BD7E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8544355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6">
            <a:extLst>
              <a:ext uri="{FF2B5EF4-FFF2-40B4-BE49-F238E27FC236}">
                <a16:creationId xmlns="" xmlns:a16="http://schemas.microsoft.com/office/drawing/2014/main" id="{DA68C947-F0F6-244D-869A-58C5C4EA310D}"/>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it-IT" altLang="it-IT"/>
              <a:t>/2</a:t>
            </a:r>
          </a:p>
        </p:txBody>
      </p:sp>
      <p:sp>
        <p:nvSpPr>
          <p:cNvPr id="102402" name="Rectangle 7">
            <a:extLst>
              <a:ext uri="{FF2B5EF4-FFF2-40B4-BE49-F238E27FC236}">
                <a16:creationId xmlns="" xmlns:a16="http://schemas.microsoft.com/office/drawing/2014/main" id="{F558D765-1135-3745-B342-B6459AE155B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959CEED-262E-624C-A7A3-1E520F56C278}" type="slidenum">
              <a:rPr lang="it-IT" altLang="it-IT" smtClean="0"/>
              <a:pPr/>
              <a:t>4</a:t>
            </a:fld>
            <a:endParaRPr lang="it-IT" altLang="it-IT"/>
          </a:p>
        </p:txBody>
      </p:sp>
      <p:sp>
        <p:nvSpPr>
          <p:cNvPr id="102403" name="Rectangle 2">
            <a:extLst>
              <a:ext uri="{FF2B5EF4-FFF2-40B4-BE49-F238E27FC236}">
                <a16:creationId xmlns="" xmlns:a16="http://schemas.microsoft.com/office/drawing/2014/main" id="{3F4F3E98-5A2F-F04E-9D15-AA384D2BFE88}"/>
              </a:ext>
            </a:extLst>
          </p:cNvPr>
          <p:cNvSpPr>
            <a:spLocks noGrp="1" noRot="1" noChangeAspect="1" noChangeArrowheads="1" noTextEdit="1"/>
          </p:cNvSpPr>
          <p:nvPr>
            <p:ph type="sldImg"/>
          </p:nvPr>
        </p:nvSpPr>
        <p:spPr>
          <a:ln/>
        </p:spPr>
      </p:sp>
      <p:sp>
        <p:nvSpPr>
          <p:cNvPr id="102404" name="Rectangle 3">
            <a:extLst>
              <a:ext uri="{FF2B5EF4-FFF2-40B4-BE49-F238E27FC236}">
                <a16:creationId xmlns="" xmlns:a16="http://schemas.microsoft.com/office/drawing/2014/main" id="{10458D20-F2F5-314E-8322-33A6A491A05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5495482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6">
            <a:extLst>
              <a:ext uri="{FF2B5EF4-FFF2-40B4-BE49-F238E27FC236}">
                <a16:creationId xmlns="" xmlns:a16="http://schemas.microsoft.com/office/drawing/2014/main" id="{84E6E8E3-4F8F-8D42-929A-B0F1D806AB9C}"/>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it-IT" altLang="it-IT"/>
              <a:t>/2</a:t>
            </a:r>
          </a:p>
        </p:txBody>
      </p:sp>
      <p:sp>
        <p:nvSpPr>
          <p:cNvPr id="100354" name="Rectangle 7">
            <a:extLst>
              <a:ext uri="{FF2B5EF4-FFF2-40B4-BE49-F238E27FC236}">
                <a16:creationId xmlns="" xmlns:a16="http://schemas.microsoft.com/office/drawing/2014/main" id="{F048980F-EC0A-B74D-B2CC-D5D26D9AFEC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93F553DE-2096-AB4B-B7FB-5B3B538C84E6}" type="slidenum">
              <a:rPr lang="it-IT" altLang="it-IT" smtClean="0"/>
              <a:pPr/>
              <a:t>5</a:t>
            </a:fld>
            <a:endParaRPr lang="it-IT" altLang="it-IT"/>
          </a:p>
        </p:txBody>
      </p:sp>
      <p:sp>
        <p:nvSpPr>
          <p:cNvPr id="100355" name="Rectangle 2">
            <a:extLst>
              <a:ext uri="{FF2B5EF4-FFF2-40B4-BE49-F238E27FC236}">
                <a16:creationId xmlns="" xmlns:a16="http://schemas.microsoft.com/office/drawing/2014/main" id="{07F93EA7-589B-3E4A-BF8B-ED1F642EDA9C}"/>
              </a:ext>
            </a:extLst>
          </p:cNvPr>
          <p:cNvSpPr>
            <a:spLocks noGrp="1" noRot="1" noChangeAspect="1" noChangeArrowheads="1" noTextEdit="1"/>
          </p:cNvSpPr>
          <p:nvPr>
            <p:ph type="sldImg"/>
          </p:nvPr>
        </p:nvSpPr>
        <p:spPr>
          <a:ln/>
        </p:spPr>
      </p:sp>
      <p:sp>
        <p:nvSpPr>
          <p:cNvPr id="100356" name="Rectangle 3">
            <a:extLst>
              <a:ext uri="{FF2B5EF4-FFF2-40B4-BE49-F238E27FC236}">
                <a16:creationId xmlns="" xmlns:a16="http://schemas.microsoft.com/office/drawing/2014/main" id="{7B11FC59-0F05-C741-8041-A2ACE9BF485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4379238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6">
            <a:extLst>
              <a:ext uri="{FF2B5EF4-FFF2-40B4-BE49-F238E27FC236}">
                <a16:creationId xmlns="" xmlns:a16="http://schemas.microsoft.com/office/drawing/2014/main" id="{84E6E8E3-4F8F-8D42-929A-B0F1D806AB9C}"/>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it-IT" altLang="it-IT"/>
              <a:t>/2</a:t>
            </a:r>
          </a:p>
        </p:txBody>
      </p:sp>
      <p:sp>
        <p:nvSpPr>
          <p:cNvPr id="100354" name="Rectangle 7">
            <a:extLst>
              <a:ext uri="{FF2B5EF4-FFF2-40B4-BE49-F238E27FC236}">
                <a16:creationId xmlns="" xmlns:a16="http://schemas.microsoft.com/office/drawing/2014/main" id="{F048980F-EC0A-B74D-B2CC-D5D26D9AFEC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93F553DE-2096-AB4B-B7FB-5B3B538C84E6}" type="slidenum">
              <a:rPr lang="it-IT" altLang="it-IT" smtClean="0"/>
              <a:pPr/>
              <a:t>6</a:t>
            </a:fld>
            <a:endParaRPr lang="it-IT" altLang="it-IT"/>
          </a:p>
        </p:txBody>
      </p:sp>
      <p:sp>
        <p:nvSpPr>
          <p:cNvPr id="100355" name="Rectangle 2">
            <a:extLst>
              <a:ext uri="{FF2B5EF4-FFF2-40B4-BE49-F238E27FC236}">
                <a16:creationId xmlns="" xmlns:a16="http://schemas.microsoft.com/office/drawing/2014/main" id="{07F93EA7-589B-3E4A-BF8B-ED1F642EDA9C}"/>
              </a:ext>
            </a:extLst>
          </p:cNvPr>
          <p:cNvSpPr>
            <a:spLocks noGrp="1" noRot="1" noChangeAspect="1" noChangeArrowheads="1" noTextEdit="1"/>
          </p:cNvSpPr>
          <p:nvPr>
            <p:ph type="sldImg"/>
          </p:nvPr>
        </p:nvSpPr>
        <p:spPr>
          <a:ln/>
        </p:spPr>
      </p:sp>
      <p:sp>
        <p:nvSpPr>
          <p:cNvPr id="100356" name="Rectangle 3">
            <a:extLst>
              <a:ext uri="{FF2B5EF4-FFF2-40B4-BE49-F238E27FC236}">
                <a16:creationId xmlns="" xmlns:a16="http://schemas.microsoft.com/office/drawing/2014/main" id="{7B11FC59-0F05-C741-8041-A2ACE9BF485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5139465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6">
            <a:extLst>
              <a:ext uri="{FF2B5EF4-FFF2-40B4-BE49-F238E27FC236}">
                <a16:creationId xmlns="" xmlns:a16="http://schemas.microsoft.com/office/drawing/2014/main" id="{DA68C947-F0F6-244D-869A-58C5C4EA310D}"/>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it-IT" altLang="it-IT"/>
              <a:t>/2</a:t>
            </a:r>
          </a:p>
        </p:txBody>
      </p:sp>
      <p:sp>
        <p:nvSpPr>
          <p:cNvPr id="102402" name="Rectangle 7">
            <a:extLst>
              <a:ext uri="{FF2B5EF4-FFF2-40B4-BE49-F238E27FC236}">
                <a16:creationId xmlns="" xmlns:a16="http://schemas.microsoft.com/office/drawing/2014/main" id="{F558D765-1135-3745-B342-B6459AE155B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1959CEED-262E-624C-A7A3-1E520F56C278}" type="slidenum">
              <a:rPr lang="it-IT" altLang="it-IT" smtClean="0"/>
              <a:pPr/>
              <a:t>7</a:t>
            </a:fld>
            <a:endParaRPr lang="it-IT" altLang="it-IT"/>
          </a:p>
        </p:txBody>
      </p:sp>
      <p:sp>
        <p:nvSpPr>
          <p:cNvPr id="102403" name="Rectangle 2">
            <a:extLst>
              <a:ext uri="{FF2B5EF4-FFF2-40B4-BE49-F238E27FC236}">
                <a16:creationId xmlns="" xmlns:a16="http://schemas.microsoft.com/office/drawing/2014/main" id="{3F4F3E98-5A2F-F04E-9D15-AA384D2BFE88}"/>
              </a:ext>
            </a:extLst>
          </p:cNvPr>
          <p:cNvSpPr>
            <a:spLocks noGrp="1" noRot="1" noChangeAspect="1" noChangeArrowheads="1" noTextEdit="1"/>
          </p:cNvSpPr>
          <p:nvPr>
            <p:ph type="sldImg"/>
          </p:nvPr>
        </p:nvSpPr>
        <p:spPr>
          <a:ln/>
        </p:spPr>
      </p:sp>
      <p:sp>
        <p:nvSpPr>
          <p:cNvPr id="102404" name="Rectangle 3">
            <a:extLst>
              <a:ext uri="{FF2B5EF4-FFF2-40B4-BE49-F238E27FC236}">
                <a16:creationId xmlns="" xmlns:a16="http://schemas.microsoft.com/office/drawing/2014/main" id="{10458D20-F2F5-314E-8322-33A6A491A05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5495482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6">
            <a:extLst>
              <a:ext uri="{FF2B5EF4-FFF2-40B4-BE49-F238E27FC236}">
                <a16:creationId xmlns="" xmlns:a16="http://schemas.microsoft.com/office/drawing/2014/main" id="{84E6E8E3-4F8F-8D42-929A-B0F1D806AB9C}"/>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it-IT" altLang="it-IT"/>
              <a:t>/2</a:t>
            </a:r>
          </a:p>
        </p:txBody>
      </p:sp>
      <p:sp>
        <p:nvSpPr>
          <p:cNvPr id="100354" name="Rectangle 7">
            <a:extLst>
              <a:ext uri="{FF2B5EF4-FFF2-40B4-BE49-F238E27FC236}">
                <a16:creationId xmlns="" xmlns:a16="http://schemas.microsoft.com/office/drawing/2014/main" id="{F048980F-EC0A-B74D-B2CC-D5D26D9AFEC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93F553DE-2096-AB4B-B7FB-5B3B538C84E6}" type="slidenum">
              <a:rPr lang="it-IT" altLang="it-IT" smtClean="0"/>
              <a:pPr/>
              <a:t>8</a:t>
            </a:fld>
            <a:endParaRPr lang="it-IT" altLang="it-IT"/>
          </a:p>
        </p:txBody>
      </p:sp>
      <p:sp>
        <p:nvSpPr>
          <p:cNvPr id="100355" name="Rectangle 2">
            <a:extLst>
              <a:ext uri="{FF2B5EF4-FFF2-40B4-BE49-F238E27FC236}">
                <a16:creationId xmlns="" xmlns:a16="http://schemas.microsoft.com/office/drawing/2014/main" id="{07F93EA7-589B-3E4A-BF8B-ED1F642EDA9C}"/>
              </a:ext>
            </a:extLst>
          </p:cNvPr>
          <p:cNvSpPr>
            <a:spLocks noGrp="1" noRot="1" noChangeAspect="1" noChangeArrowheads="1" noTextEdit="1"/>
          </p:cNvSpPr>
          <p:nvPr>
            <p:ph type="sldImg"/>
          </p:nvPr>
        </p:nvSpPr>
        <p:spPr>
          <a:ln/>
        </p:spPr>
      </p:sp>
      <p:sp>
        <p:nvSpPr>
          <p:cNvPr id="100356" name="Rectangle 3">
            <a:extLst>
              <a:ext uri="{FF2B5EF4-FFF2-40B4-BE49-F238E27FC236}">
                <a16:creationId xmlns="" xmlns:a16="http://schemas.microsoft.com/office/drawing/2014/main" id="{7B11FC59-0F05-C741-8041-A2ACE9BF485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30488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6">
            <a:extLst>
              <a:ext uri="{FF2B5EF4-FFF2-40B4-BE49-F238E27FC236}">
                <a16:creationId xmlns="" xmlns:a16="http://schemas.microsoft.com/office/drawing/2014/main" id="{84E6E8E3-4F8F-8D42-929A-B0F1D806AB9C}"/>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it-IT" altLang="it-IT"/>
              <a:t>/2</a:t>
            </a:r>
          </a:p>
        </p:txBody>
      </p:sp>
      <p:sp>
        <p:nvSpPr>
          <p:cNvPr id="100354" name="Rectangle 7">
            <a:extLst>
              <a:ext uri="{FF2B5EF4-FFF2-40B4-BE49-F238E27FC236}">
                <a16:creationId xmlns="" xmlns:a16="http://schemas.microsoft.com/office/drawing/2014/main" id="{F048980F-EC0A-B74D-B2CC-D5D26D9AFEC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93F553DE-2096-AB4B-B7FB-5B3B538C84E6}" type="slidenum">
              <a:rPr lang="it-IT" altLang="it-IT" smtClean="0"/>
              <a:pPr/>
              <a:t>9</a:t>
            </a:fld>
            <a:endParaRPr lang="it-IT" altLang="it-IT"/>
          </a:p>
        </p:txBody>
      </p:sp>
      <p:sp>
        <p:nvSpPr>
          <p:cNvPr id="100355" name="Rectangle 2">
            <a:extLst>
              <a:ext uri="{FF2B5EF4-FFF2-40B4-BE49-F238E27FC236}">
                <a16:creationId xmlns="" xmlns:a16="http://schemas.microsoft.com/office/drawing/2014/main" id="{07F93EA7-589B-3E4A-BF8B-ED1F642EDA9C}"/>
              </a:ext>
            </a:extLst>
          </p:cNvPr>
          <p:cNvSpPr>
            <a:spLocks noGrp="1" noRot="1" noChangeAspect="1" noChangeArrowheads="1" noTextEdit="1"/>
          </p:cNvSpPr>
          <p:nvPr>
            <p:ph type="sldImg"/>
          </p:nvPr>
        </p:nvSpPr>
        <p:spPr>
          <a:ln/>
        </p:spPr>
      </p:sp>
      <p:sp>
        <p:nvSpPr>
          <p:cNvPr id="100356" name="Rectangle 3">
            <a:extLst>
              <a:ext uri="{FF2B5EF4-FFF2-40B4-BE49-F238E27FC236}">
                <a16:creationId xmlns="" xmlns:a16="http://schemas.microsoft.com/office/drawing/2014/main" id="{7B11FC59-0F05-C741-8041-A2ACE9BF485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it-IT" altLang="it-I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22764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775357"/>
            <a:ext cx="7772400" cy="1225021"/>
          </a:xfrm>
        </p:spPr>
        <p:txBody>
          <a:bodyPr/>
          <a:lstStyle/>
          <a:p>
            <a:r>
              <a:rPr lang="it-IT"/>
              <a:t>Fare clic per modificare stile</a:t>
            </a:r>
          </a:p>
        </p:txBody>
      </p:sp>
      <p:sp>
        <p:nvSpPr>
          <p:cNvPr id="3" name="Sottotitolo 2"/>
          <p:cNvSpPr>
            <a:spLocks noGrp="1"/>
          </p:cNvSpPr>
          <p:nvPr>
            <p:ph type="subTitle" idx="1"/>
          </p:nvPr>
        </p:nvSpPr>
        <p:spPr>
          <a:xfrm>
            <a:off x="1371601" y="3238500"/>
            <a:ext cx="6400800" cy="1460500"/>
          </a:xfrm>
        </p:spPr>
        <p:txBody>
          <a:bodyPr/>
          <a:lstStyle>
            <a:lvl1pPr marL="0" indent="0" algn="ctr">
              <a:buNone/>
              <a:defRPr/>
            </a:lvl1pPr>
            <a:lvl2pPr marL="457152" indent="0" algn="ctr">
              <a:buNone/>
              <a:defRPr/>
            </a:lvl2pPr>
            <a:lvl3pPr marL="914304" indent="0" algn="ctr">
              <a:buNone/>
              <a:defRPr/>
            </a:lvl3pPr>
            <a:lvl4pPr marL="1371455" indent="0" algn="ctr">
              <a:buNone/>
              <a:defRPr/>
            </a:lvl4pPr>
            <a:lvl5pPr marL="1828607" indent="0" algn="ctr">
              <a:buNone/>
              <a:defRPr/>
            </a:lvl5pPr>
            <a:lvl6pPr marL="2285759" indent="0" algn="ctr">
              <a:buNone/>
              <a:defRPr/>
            </a:lvl6pPr>
            <a:lvl7pPr marL="2742911" indent="0" algn="ctr">
              <a:buNone/>
              <a:defRPr/>
            </a:lvl7pPr>
            <a:lvl8pPr marL="3200062" indent="0" algn="ctr">
              <a:buNone/>
              <a:defRPr/>
            </a:lvl8pPr>
            <a:lvl9pPr marL="3657214" indent="0" algn="ctr">
              <a:buNone/>
              <a:defRPr/>
            </a:lvl9pPr>
          </a:lstStyle>
          <a:p>
            <a:r>
              <a:rPr lang="it-IT"/>
              <a:t>Fare clic per modificare lo stile del sottotitolo dello schema</a:t>
            </a:r>
          </a:p>
        </p:txBody>
      </p:sp>
      <p:sp>
        <p:nvSpPr>
          <p:cNvPr id="4" name="Rectangle 4">
            <a:extLst>
              <a:ext uri="{FF2B5EF4-FFF2-40B4-BE49-F238E27FC236}">
                <a16:creationId xmlns="" xmlns:a16="http://schemas.microsoft.com/office/drawing/2014/main" id="{4974EF40-C3BA-3B4C-A46F-7CF97AE18790}"/>
              </a:ext>
            </a:extLst>
          </p:cNvPr>
          <p:cNvSpPr>
            <a:spLocks noGrp="1" noChangeArrowheads="1"/>
          </p:cNvSpPr>
          <p:nvPr>
            <p:ph type="dt" sz="half" idx="10"/>
          </p:nvPr>
        </p:nvSpPr>
        <p:spPr>
          <a:ln/>
        </p:spPr>
        <p:txBody>
          <a:bodyPr/>
          <a:lstStyle>
            <a:lvl1pPr>
              <a:defRPr/>
            </a:lvl1pPr>
          </a:lstStyle>
          <a:p>
            <a:pPr>
              <a:defRPr/>
            </a:pPr>
            <a:endParaRPr lang="it-IT"/>
          </a:p>
        </p:txBody>
      </p:sp>
      <p:sp>
        <p:nvSpPr>
          <p:cNvPr id="5" name="Rectangle 5">
            <a:extLst>
              <a:ext uri="{FF2B5EF4-FFF2-40B4-BE49-F238E27FC236}">
                <a16:creationId xmlns="" xmlns:a16="http://schemas.microsoft.com/office/drawing/2014/main" id="{1EE16D2D-473F-6D4E-9486-FA0F08191CB7}"/>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6" name="Rectangle 6">
            <a:extLst>
              <a:ext uri="{FF2B5EF4-FFF2-40B4-BE49-F238E27FC236}">
                <a16:creationId xmlns="" xmlns:a16="http://schemas.microsoft.com/office/drawing/2014/main" id="{B0099006-A692-714C-A954-55D4CDD60AD2}"/>
              </a:ext>
            </a:extLst>
          </p:cNvPr>
          <p:cNvSpPr>
            <a:spLocks noGrp="1" noChangeArrowheads="1"/>
          </p:cNvSpPr>
          <p:nvPr>
            <p:ph type="sldNum" sz="quarter" idx="12"/>
          </p:nvPr>
        </p:nvSpPr>
        <p:spPr>
          <a:ln/>
        </p:spPr>
        <p:txBody>
          <a:bodyPr/>
          <a:lstStyle>
            <a:lvl1pPr>
              <a:defRPr/>
            </a:lvl1pPr>
          </a:lstStyle>
          <a:p>
            <a:pPr>
              <a:defRPr/>
            </a:pPr>
            <a:fld id="{69866F5B-0F0C-9548-8761-B73A95D5D051}" type="slidenum">
              <a:rPr lang="it-IT" altLang="it-IT"/>
              <a:pPr>
                <a:defRPr/>
              </a:pPr>
              <a:t>‹n.›</a:t>
            </a:fld>
            <a:endParaRPr lang="it-IT" altLang="it-IT"/>
          </a:p>
        </p:txBody>
      </p:sp>
    </p:spTree>
    <p:extLst>
      <p:ext uri="{BB962C8B-B14F-4D97-AF65-F5344CB8AC3E}">
        <p14:creationId xmlns:p14="http://schemas.microsoft.com/office/powerpoint/2010/main" val="3338403976"/>
      </p:ext>
    </p:extLst>
  </p:cSld>
  <p:clrMapOvr>
    <a:masterClrMapping/>
  </p:clrMapOvr>
  <p:transition xmlns:p14="http://schemas.microsoft.com/office/powerpoint/2010/mai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 xmlns:a16="http://schemas.microsoft.com/office/drawing/2014/main" id="{7422794C-90FB-7844-BA15-2EA97CF4E8D1}"/>
              </a:ext>
            </a:extLst>
          </p:cNvPr>
          <p:cNvSpPr>
            <a:spLocks noGrp="1" noChangeArrowheads="1"/>
          </p:cNvSpPr>
          <p:nvPr>
            <p:ph type="dt" sz="half" idx="10"/>
          </p:nvPr>
        </p:nvSpPr>
        <p:spPr>
          <a:ln/>
        </p:spPr>
        <p:txBody>
          <a:bodyPr/>
          <a:lstStyle>
            <a:lvl1pPr>
              <a:defRPr/>
            </a:lvl1pPr>
          </a:lstStyle>
          <a:p>
            <a:pPr>
              <a:defRPr/>
            </a:pPr>
            <a:endParaRPr lang="it-IT"/>
          </a:p>
        </p:txBody>
      </p:sp>
      <p:sp>
        <p:nvSpPr>
          <p:cNvPr id="5" name="Rectangle 5">
            <a:extLst>
              <a:ext uri="{FF2B5EF4-FFF2-40B4-BE49-F238E27FC236}">
                <a16:creationId xmlns="" xmlns:a16="http://schemas.microsoft.com/office/drawing/2014/main" id="{0F792A5A-0B0E-524A-A685-733E9DC0F507}"/>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6" name="Rectangle 6">
            <a:extLst>
              <a:ext uri="{FF2B5EF4-FFF2-40B4-BE49-F238E27FC236}">
                <a16:creationId xmlns="" xmlns:a16="http://schemas.microsoft.com/office/drawing/2014/main" id="{C409CE58-E80F-9C40-AD7A-954AB2D5F178}"/>
              </a:ext>
            </a:extLst>
          </p:cNvPr>
          <p:cNvSpPr>
            <a:spLocks noGrp="1" noChangeArrowheads="1"/>
          </p:cNvSpPr>
          <p:nvPr>
            <p:ph type="sldNum" sz="quarter" idx="12"/>
          </p:nvPr>
        </p:nvSpPr>
        <p:spPr>
          <a:ln/>
        </p:spPr>
        <p:txBody>
          <a:bodyPr/>
          <a:lstStyle>
            <a:lvl1pPr>
              <a:defRPr/>
            </a:lvl1pPr>
          </a:lstStyle>
          <a:p>
            <a:pPr>
              <a:defRPr/>
            </a:pPr>
            <a:fld id="{A195ED2A-1EF1-BA4E-83D0-B95A16CFB5A3}" type="slidenum">
              <a:rPr lang="it-IT" altLang="it-IT"/>
              <a:pPr>
                <a:defRPr/>
              </a:pPr>
              <a:t>‹n.›</a:t>
            </a:fld>
            <a:endParaRPr lang="it-IT" altLang="it-IT"/>
          </a:p>
        </p:txBody>
      </p:sp>
    </p:spTree>
    <p:extLst>
      <p:ext uri="{BB962C8B-B14F-4D97-AF65-F5344CB8AC3E}">
        <p14:creationId xmlns:p14="http://schemas.microsoft.com/office/powerpoint/2010/main" val="4263111875"/>
      </p:ext>
    </p:extLst>
  </p:cSld>
  <p:clrMapOvr>
    <a:masterClrMapping/>
  </p:clrMapOvr>
  <p:transition xmlns:p14="http://schemas.microsoft.com/office/powerpoint/2010/mai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28867"/>
            <a:ext cx="2057400" cy="4876271"/>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457201" y="228867"/>
            <a:ext cx="6019800" cy="4876271"/>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 xmlns:a16="http://schemas.microsoft.com/office/drawing/2014/main" id="{EAC7A635-C157-2A46-B79F-78BC2AAB3F8B}"/>
              </a:ext>
            </a:extLst>
          </p:cNvPr>
          <p:cNvSpPr>
            <a:spLocks noGrp="1" noChangeArrowheads="1"/>
          </p:cNvSpPr>
          <p:nvPr>
            <p:ph type="dt" sz="half" idx="10"/>
          </p:nvPr>
        </p:nvSpPr>
        <p:spPr>
          <a:ln/>
        </p:spPr>
        <p:txBody>
          <a:bodyPr/>
          <a:lstStyle>
            <a:lvl1pPr>
              <a:defRPr/>
            </a:lvl1pPr>
          </a:lstStyle>
          <a:p>
            <a:pPr>
              <a:defRPr/>
            </a:pPr>
            <a:endParaRPr lang="it-IT"/>
          </a:p>
        </p:txBody>
      </p:sp>
      <p:sp>
        <p:nvSpPr>
          <p:cNvPr id="5" name="Rectangle 5">
            <a:extLst>
              <a:ext uri="{FF2B5EF4-FFF2-40B4-BE49-F238E27FC236}">
                <a16:creationId xmlns="" xmlns:a16="http://schemas.microsoft.com/office/drawing/2014/main" id="{455A9204-644B-4645-9E6E-24344A9CD9CE}"/>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6" name="Rectangle 6">
            <a:extLst>
              <a:ext uri="{FF2B5EF4-FFF2-40B4-BE49-F238E27FC236}">
                <a16:creationId xmlns="" xmlns:a16="http://schemas.microsoft.com/office/drawing/2014/main" id="{062F2A87-D609-0544-A4F6-D2FCCD28CCFB}"/>
              </a:ext>
            </a:extLst>
          </p:cNvPr>
          <p:cNvSpPr>
            <a:spLocks noGrp="1" noChangeArrowheads="1"/>
          </p:cNvSpPr>
          <p:nvPr>
            <p:ph type="sldNum" sz="quarter" idx="12"/>
          </p:nvPr>
        </p:nvSpPr>
        <p:spPr>
          <a:ln/>
        </p:spPr>
        <p:txBody>
          <a:bodyPr/>
          <a:lstStyle>
            <a:lvl1pPr>
              <a:defRPr/>
            </a:lvl1pPr>
          </a:lstStyle>
          <a:p>
            <a:pPr>
              <a:defRPr/>
            </a:pPr>
            <a:fld id="{3EED8B54-1351-9844-B515-F26F3554241F}" type="slidenum">
              <a:rPr lang="it-IT" altLang="it-IT"/>
              <a:pPr>
                <a:defRPr/>
              </a:pPr>
              <a:t>‹n.›</a:t>
            </a:fld>
            <a:endParaRPr lang="it-IT" altLang="it-IT"/>
          </a:p>
        </p:txBody>
      </p:sp>
    </p:spTree>
    <p:extLst>
      <p:ext uri="{BB962C8B-B14F-4D97-AF65-F5344CB8AC3E}">
        <p14:creationId xmlns:p14="http://schemas.microsoft.com/office/powerpoint/2010/main" val="3169888319"/>
      </p:ext>
    </p:extLst>
  </p:cSld>
  <p:clrMapOvr>
    <a:masterClrMapping/>
  </p:clrMapOvr>
  <p:transition xmlns:p14="http://schemas.microsoft.com/office/powerpoint/2010/main" spd="slow">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775357"/>
            <a:ext cx="7772400" cy="1225021"/>
          </a:xfrm>
        </p:spPr>
        <p:txBody>
          <a:bodyPr/>
          <a:lstStyle/>
          <a:p>
            <a:r>
              <a:rPr lang="it-IT"/>
              <a:t>Fare clic per modificare stile</a:t>
            </a:r>
          </a:p>
        </p:txBody>
      </p:sp>
      <p:sp>
        <p:nvSpPr>
          <p:cNvPr id="3" name="Sottotitolo 2"/>
          <p:cNvSpPr>
            <a:spLocks noGrp="1"/>
          </p:cNvSpPr>
          <p:nvPr>
            <p:ph type="subTitle" idx="1"/>
          </p:nvPr>
        </p:nvSpPr>
        <p:spPr>
          <a:xfrm>
            <a:off x="1371601" y="3238500"/>
            <a:ext cx="6400800" cy="1460500"/>
          </a:xfrm>
        </p:spPr>
        <p:txBody>
          <a:bodyPr/>
          <a:lstStyle>
            <a:lvl1pPr marL="0" indent="0" algn="ctr">
              <a:buNone/>
              <a:defRPr/>
            </a:lvl1pPr>
            <a:lvl2pPr marL="457152" indent="0" algn="ctr">
              <a:buNone/>
              <a:defRPr/>
            </a:lvl2pPr>
            <a:lvl3pPr marL="914304" indent="0" algn="ctr">
              <a:buNone/>
              <a:defRPr/>
            </a:lvl3pPr>
            <a:lvl4pPr marL="1371455" indent="0" algn="ctr">
              <a:buNone/>
              <a:defRPr/>
            </a:lvl4pPr>
            <a:lvl5pPr marL="1828607" indent="0" algn="ctr">
              <a:buNone/>
              <a:defRPr/>
            </a:lvl5pPr>
            <a:lvl6pPr marL="2285759" indent="0" algn="ctr">
              <a:buNone/>
              <a:defRPr/>
            </a:lvl6pPr>
            <a:lvl7pPr marL="2742911" indent="0" algn="ctr">
              <a:buNone/>
              <a:defRPr/>
            </a:lvl7pPr>
            <a:lvl8pPr marL="3200062" indent="0" algn="ctr">
              <a:buNone/>
              <a:defRPr/>
            </a:lvl8pPr>
            <a:lvl9pPr marL="3657214" indent="0" algn="ctr">
              <a:buNone/>
              <a:defRPr/>
            </a:lvl9pPr>
          </a:lstStyle>
          <a:p>
            <a:r>
              <a:rPr lang="it-IT"/>
              <a:t>Fare clic per modificare lo stile del sottotitolo dello schema</a:t>
            </a:r>
          </a:p>
        </p:txBody>
      </p:sp>
      <p:sp>
        <p:nvSpPr>
          <p:cNvPr id="4" name="Rectangle 4">
            <a:extLst>
              <a:ext uri="{FF2B5EF4-FFF2-40B4-BE49-F238E27FC236}">
                <a16:creationId xmlns="" xmlns:a16="http://schemas.microsoft.com/office/drawing/2014/main" id="{51672AD7-D3A6-A840-96EF-94965B1AD901}"/>
              </a:ext>
            </a:extLst>
          </p:cNvPr>
          <p:cNvSpPr>
            <a:spLocks noGrp="1" noChangeArrowheads="1"/>
          </p:cNvSpPr>
          <p:nvPr>
            <p:ph type="dt" sz="half" idx="10"/>
          </p:nvPr>
        </p:nvSpPr>
        <p:spPr>
          <a:ln/>
        </p:spPr>
        <p:txBody>
          <a:bodyPr/>
          <a:lstStyle>
            <a:lvl1pPr>
              <a:defRPr/>
            </a:lvl1pPr>
          </a:lstStyle>
          <a:p>
            <a:pPr>
              <a:defRPr/>
            </a:pPr>
            <a:endParaRPr lang="it-IT"/>
          </a:p>
        </p:txBody>
      </p:sp>
      <p:sp>
        <p:nvSpPr>
          <p:cNvPr id="5" name="Rectangle 5">
            <a:extLst>
              <a:ext uri="{FF2B5EF4-FFF2-40B4-BE49-F238E27FC236}">
                <a16:creationId xmlns="" xmlns:a16="http://schemas.microsoft.com/office/drawing/2014/main" id="{3CB74C36-5200-624F-9C66-E6DD2309217F}"/>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6" name="Rectangle 6">
            <a:extLst>
              <a:ext uri="{FF2B5EF4-FFF2-40B4-BE49-F238E27FC236}">
                <a16:creationId xmlns="" xmlns:a16="http://schemas.microsoft.com/office/drawing/2014/main" id="{6952B7A5-A448-0A44-B24A-2A95C98866A7}"/>
              </a:ext>
            </a:extLst>
          </p:cNvPr>
          <p:cNvSpPr>
            <a:spLocks noGrp="1" noChangeArrowheads="1"/>
          </p:cNvSpPr>
          <p:nvPr>
            <p:ph type="sldNum" sz="quarter" idx="12"/>
          </p:nvPr>
        </p:nvSpPr>
        <p:spPr>
          <a:ln/>
        </p:spPr>
        <p:txBody>
          <a:bodyPr/>
          <a:lstStyle>
            <a:lvl1pPr>
              <a:defRPr/>
            </a:lvl1pPr>
          </a:lstStyle>
          <a:p>
            <a:pPr>
              <a:defRPr/>
            </a:pPr>
            <a:fld id="{B3D42F41-1AA7-A943-A156-8A63F0A36231}" type="slidenum">
              <a:rPr lang="it-IT" altLang="it-IT"/>
              <a:pPr>
                <a:defRPr/>
              </a:pPr>
              <a:t>‹n.›</a:t>
            </a:fld>
            <a:endParaRPr lang="it-IT" altLang="it-IT"/>
          </a:p>
        </p:txBody>
      </p:sp>
    </p:spTree>
    <p:extLst>
      <p:ext uri="{BB962C8B-B14F-4D97-AF65-F5344CB8AC3E}">
        <p14:creationId xmlns:p14="http://schemas.microsoft.com/office/powerpoint/2010/main" val="1214090885"/>
      </p:ext>
    </p:extLst>
  </p:cSld>
  <p:clrMapOvr>
    <a:masterClrMapping/>
  </p:clrMapOvr>
  <p:transition xmlns:p14="http://schemas.microsoft.com/office/powerpoint/2010/main" spd="slow">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 xmlns:a16="http://schemas.microsoft.com/office/drawing/2014/main" id="{E7A752C7-E92B-8746-8FF2-2DF672E97D8E}"/>
              </a:ext>
            </a:extLst>
          </p:cNvPr>
          <p:cNvSpPr>
            <a:spLocks noGrp="1" noChangeArrowheads="1"/>
          </p:cNvSpPr>
          <p:nvPr>
            <p:ph type="dt" sz="half" idx="10"/>
          </p:nvPr>
        </p:nvSpPr>
        <p:spPr>
          <a:ln/>
        </p:spPr>
        <p:txBody>
          <a:bodyPr/>
          <a:lstStyle>
            <a:lvl1pPr>
              <a:defRPr/>
            </a:lvl1pPr>
          </a:lstStyle>
          <a:p>
            <a:pPr>
              <a:defRPr/>
            </a:pPr>
            <a:endParaRPr lang="it-IT"/>
          </a:p>
        </p:txBody>
      </p:sp>
      <p:sp>
        <p:nvSpPr>
          <p:cNvPr id="5" name="Rectangle 5">
            <a:extLst>
              <a:ext uri="{FF2B5EF4-FFF2-40B4-BE49-F238E27FC236}">
                <a16:creationId xmlns="" xmlns:a16="http://schemas.microsoft.com/office/drawing/2014/main" id="{DCDEDC3C-7325-A445-925D-CD6D5941D3CA}"/>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6" name="Rectangle 6">
            <a:extLst>
              <a:ext uri="{FF2B5EF4-FFF2-40B4-BE49-F238E27FC236}">
                <a16:creationId xmlns="" xmlns:a16="http://schemas.microsoft.com/office/drawing/2014/main" id="{E6201427-BE01-A945-9350-820D248FB093}"/>
              </a:ext>
            </a:extLst>
          </p:cNvPr>
          <p:cNvSpPr>
            <a:spLocks noGrp="1" noChangeArrowheads="1"/>
          </p:cNvSpPr>
          <p:nvPr>
            <p:ph type="sldNum" sz="quarter" idx="12"/>
          </p:nvPr>
        </p:nvSpPr>
        <p:spPr>
          <a:ln/>
        </p:spPr>
        <p:txBody>
          <a:bodyPr/>
          <a:lstStyle>
            <a:lvl1pPr>
              <a:defRPr/>
            </a:lvl1pPr>
          </a:lstStyle>
          <a:p>
            <a:pPr>
              <a:defRPr/>
            </a:pPr>
            <a:fld id="{B5E3D762-5EB3-A041-A319-CDC68CFF2269}" type="slidenum">
              <a:rPr lang="it-IT" altLang="it-IT"/>
              <a:pPr>
                <a:defRPr/>
              </a:pPr>
              <a:t>‹n.›</a:t>
            </a:fld>
            <a:endParaRPr lang="it-IT" altLang="it-IT"/>
          </a:p>
        </p:txBody>
      </p:sp>
    </p:spTree>
    <p:extLst>
      <p:ext uri="{BB962C8B-B14F-4D97-AF65-F5344CB8AC3E}">
        <p14:creationId xmlns:p14="http://schemas.microsoft.com/office/powerpoint/2010/main" val="3684120265"/>
      </p:ext>
    </p:extLst>
  </p:cSld>
  <p:clrMapOvr>
    <a:masterClrMapping/>
  </p:clrMapOvr>
  <p:transition xmlns:p14="http://schemas.microsoft.com/office/powerpoint/2010/mai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3672419"/>
            <a:ext cx="7772400" cy="1135062"/>
          </a:xfr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422262"/>
            <a:ext cx="7772400" cy="1250156"/>
          </a:xfrm>
        </p:spPr>
        <p:txBody>
          <a:bodyPr anchor="b"/>
          <a:lstStyle>
            <a:lvl1pPr marL="0" indent="0">
              <a:buNone/>
              <a:defRPr sz="2000"/>
            </a:lvl1pPr>
            <a:lvl2pPr marL="457152" indent="0">
              <a:buNone/>
              <a:defRPr sz="1800"/>
            </a:lvl2pPr>
            <a:lvl3pPr marL="914304" indent="0">
              <a:buNone/>
              <a:defRPr sz="1600"/>
            </a:lvl3pPr>
            <a:lvl4pPr marL="1371455" indent="0">
              <a:buNone/>
              <a:defRPr sz="1400"/>
            </a:lvl4pPr>
            <a:lvl5pPr marL="1828607" indent="0">
              <a:buNone/>
              <a:defRPr sz="1400"/>
            </a:lvl5pPr>
            <a:lvl6pPr marL="2285759" indent="0">
              <a:buNone/>
              <a:defRPr sz="1400"/>
            </a:lvl6pPr>
            <a:lvl7pPr marL="2742911" indent="0">
              <a:buNone/>
              <a:defRPr sz="1400"/>
            </a:lvl7pPr>
            <a:lvl8pPr marL="3200062" indent="0">
              <a:buNone/>
              <a:defRPr sz="1400"/>
            </a:lvl8pPr>
            <a:lvl9pPr marL="3657214" indent="0">
              <a:buNone/>
              <a:defRPr sz="1400"/>
            </a:lvl9pPr>
          </a:lstStyle>
          <a:p>
            <a:pPr lvl="0"/>
            <a:r>
              <a:rPr lang="it-IT"/>
              <a:t>Fare clic per modificare gli stili del testo dello schema</a:t>
            </a:r>
          </a:p>
        </p:txBody>
      </p:sp>
      <p:sp>
        <p:nvSpPr>
          <p:cNvPr id="4" name="Rectangle 4">
            <a:extLst>
              <a:ext uri="{FF2B5EF4-FFF2-40B4-BE49-F238E27FC236}">
                <a16:creationId xmlns="" xmlns:a16="http://schemas.microsoft.com/office/drawing/2014/main" id="{B035CBC6-259A-AC40-8289-779313487955}"/>
              </a:ext>
            </a:extLst>
          </p:cNvPr>
          <p:cNvSpPr>
            <a:spLocks noGrp="1" noChangeArrowheads="1"/>
          </p:cNvSpPr>
          <p:nvPr>
            <p:ph type="dt" sz="half" idx="10"/>
          </p:nvPr>
        </p:nvSpPr>
        <p:spPr>
          <a:ln/>
        </p:spPr>
        <p:txBody>
          <a:bodyPr/>
          <a:lstStyle>
            <a:lvl1pPr>
              <a:defRPr/>
            </a:lvl1pPr>
          </a:lstStyle>
          <a:p>
            <a:pPr>
              <a:defRPr/>
            </a:pPr>
            <a:endParaRPr lang="it-IT"/>
          </a:p>
        </p:txBody>
      </p:sp>
      <p:sp>
        <p:nvSpPr>
          <p:cNvPr id="5" name="Rectangle 5">
            <a:extLst>
              <a:ext uri="{FF2B5EF4-FFF2-40B4-BE49-F238E27FC236}">
                <a16:creationId xmlns="" xmlns:a16="http://schemas.microsoft.com/office/drawing/2014/main" id="{4FA5BEB1-425F-4D48-A754-0508075973CB}"/>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6" name="Rectangle 6">
            <a:extLst>
              <a:ext uri="{FF2B5EF4-FFF2-40B4-BE49-F238E27FC236}">
                <a16:creationId xmlns="" xmlns:a16="http://schemas.microsoft.com/office/drawing/2014/main" id="{B185293C-BA3C-0E40-AC8B-A5E09846809C}"/>
              </a:ext>
            </a:extLst>
          </p:cNvPr>
          <p:cNvSpPr>
            <a:spLocks noGrp="1" noChangeArrowheads="1"/>
          </p:cNvSpPr>
          <p:nvPr>
            <p:ph type="sldNum" sz="quarter" idx="12"/>
          </p:nvPr>
        </p:nvSpPr>
        <p:spPr>
          <a:ln/>
        </p:spPr>
        <p:txBody>
          <a:bodyPr/>
          <a:lstStyle>
            <a:lvl1pPr>
              <a:defRPr/>
            </a:lvl1pPr>
          </a:lstStyle>
          <a:p>
            <a:pPr>
              <a:defRPr/>
            </a:pPr>
            <a:fld id="{CD3EA191-10E0-A849-ACF5-DED9A420C72C}" type="slidenum">
              <a:rPr lang="it-IT" altLang="it-IT"/>
              <a:pPr>
                <a:defRPr/>
              </a:pPr>
              <a:t>‹n.›</a:t>
            </a:fld>
            <a:endParaRPr lang="it-IT" altLang="it-IT"/>
          </a:p>
        </p:txBody>
      </p:sp>
    </p:spTree>
    <p:extLst>
      <p:ext uri="{BB962C8B-B14F-4D97-AF65-F5344CB8AC3E}">
        <p14:creationId xmlns:p14="http://schemas.microsoft.com/office/powerpoint/2010/main" val="3831889842"/>
      </p:ext>
    </p:extLst>
  </p:cSld>
  <p:clrMapOvr>
    <a:masterClrMapping/>
  </p:clrMapOvr>
  <p:transition xmlns:p14="http://schemas.microsoft.com/office/powerpoint/2010/main" spd="slow">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457201" y="1333502"/>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333502"/>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a:extLst>
              <a:ext uri="{FF2B5EF4-FFF2-40B4-BE49-F238E27FC236}">
                <a16:creationId xmlns="" xmlns:a16="http://schemas.microsoft.com/office/drawing/2014/main" id="{61511DA2-F666-2442-9704-6C2F3FD5968B}"/>
              </a:ext>
            </a:extLst>
          </p:cNvPr>
          <p:cNvSpPr>
            <a:spLocks noGrp="1" noChangeArrowheads="1"/>
          </p:cNvSpPr>
          <p:nvPr>
            <p:ph type="dt" sz="half" idx="10"/>
          </p:nvPr>
        </p:nvSpPr>
        <p:spPr>
          <a:ln/>
        </p:spPr>
        <p:txBody>
          <a:bodyPr/>
          <a:lstStyle>
            <a:lvl1pPr>
              <a:defRPr/>
            </a:lvl1pPr>
          </a:lstStyle>
          <a:p>
            <a:pPr>
              <a:defRPr/>
            </a:pPr>
            <a:endParaRPr lang="it-IT"/>
          </a:p>
        </p:txBody>
      </p:sp>
      <p:sp>
        <p:nvSpPr>
          <p:cNvPr id="6" name="Rectangle 5">
            <a:extLst>
              <a:ext uri="{FF2B5EF4-FFF2-40B4-BE49-F238E27FC236}">
                <a16:creationId xmlns="" xmlns:a16="http://schemas.microsoft.com/office/drawing/2014/main" id="{42FEB37F-656B-3B42-9568-6420B1AAB836}"/>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7" name="Rectangle 6">
            <a:extLst>
              <a:ext uri="{FF2B5EF4-FFF2-40B4-BE49-F238E27FC236}">
                <a16:creationId xmlns="" xmlns:a16="http://schemas.microsoft.com/office/drawing/2014/main" id="{DCD7BB8B-A5E2-C948-8C8D-7AF5E54D9358}"/>
              </a:ext>
            </a:extLst>
          </p:cNvPr>
          <p:cNvSpPr>
            <a:spLocks noGrp="1" noChangeArrowheads="1"/>
          </p:cNvSpPr>
          <p:nvPr>
            <p:ph type="sldNum" sz="quarter" idx="12"/>
          </p:nvPr>
        </p:nvSpPr>
        <p:spPr>
          <a:ln/>
        </p:spPr>
        <p:txBody>
          <a:bodyPr/>
          <a:lstStyle>
            <a:lvl1pPr>
              <a:defRPr/>
            </a:lvl1pPr>
          </a:lstStyle>
          <a:p>
            <a:pPr>
              <a:defRPr/>
            </a:pPr>
            <a:fld id="{FD461F80-6CA3-9540-B1B9-617FA41B01D8}" type="slidenum">
              <a:rPr lang="it-IT" altLang="it-IT"/>
              <a:pPr>
                <a:defRPr/>
              </a:pPr>
              <a:t>‹n.›</a:t>
            </a:fld>
            <a:endParaRPr lang="it-IT" altLang="it-IT"/>
          </a:p>
        </p:txBody>
      </p:sp>
    </p:spTree>
    <p:extLst>
      <p:ext uri="{BB962C8B-B14F-4D97-AF65-F5344CB8AC3E}">
        <p14:creationId xmlns:p14="http://schemas.microsoft.com/office/powerpoint/2010/main" val="387538360"/>
      </p:ext>
    </p:extLst>
  </p:cSld>
  <p:clrMapOvr>
    <a:masterClrMapping/>
  </p:clrMapOvr>
  <p:transition xmlns:p14="http://schemas.microsoft.com/office/powerpoint/2010/main" spd="slow">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1" y="1279261"/>
            <a:ext cx="4040188" cy="533136"/>
          </a:xfrm>
        </p:spPr>
        <p:txBody>
          <a:bodyPr anchor="b"/>
          <a:lstStyle>
            <a:lvl1pPr marL="0" indent="0">
              <a:buNone/>
              <a:defRPr sz="2400" b="1"/>
            </a:lvl1pPr>
            <a:lvl2pPr marL="457152" indent="0">
              <a:buNone/>
              <a:defRPr sz="2000" b="1"/>
            </a:lvl2pPr>
            <a:lvl3pPr marL="914304" indent="0">
              <a:buNone/>
              <a:defRPr sz="1800" b="1"/>
            </a:lvl3pPr>
            <a:lvl4pPr marL="1371455" indent="0">
              <a:buNone/>
              <a:defRPr sz="1600" b="1"/>
            </a:lvl4pPr>
            <a:lvl5pPr marL="1828607" indent="0">
              <a:buNone/>
              <a:defRPr sz="1600" b="1"/>
            </a:lvl5pPr>
            <a:lvl6pPr marL="2285759" indent="0">
              <a:buNone/>
              <a:defRPr sz="1600" b="1"/>
            </a:lvl6pPr>
            <a:lvl7pPr marL="2742911" indent="0">
              <a:buNone/>
              <a:defRPr sz="1600" b="1"/>
            </a:lvl7pPr>
            <a:lvl8pPr marL="3200062" indent="0">
              <a:buNone/>
              <a:defRPr sz="1600" b="1"/>
            </a:lvl8pPr>
            <a:lvl9pPr marL="3657214"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1" y="1812397"/>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8" y="1279261"/>
            <a:ext cx="4041775" cy="533136"/>
          </a:xfrm>
        </p:spPr>
        <p:txBody>
          <a:bodyPr anchor="b"/>
          <a:lstStyle>
            <a:lvl1pPr marL="0" indent="0">
              <a:buNone/>
              <a:defRPr sz="2400" b="1"/>
            </a:lvl1pPr>
            <a:lvl2pPr marL="457152" indent="0">
              <a:buNone/>
              <a:defRPr sz="2000" b="1"/>
            </a:lvl2pPr>
            <a:lvl3pPr marL="914304" indent="0">
              <a:buNone/>
              <a:defRPr sz="1800" b="1"/>
            </a:lvl3pPr>
            <a:lvl4pPr marL="1371455" indent="0">
              <a:buNone/>
              <a:defRPr sz="1600" b="1"/>
            </a:lvl4pPr>
            <a:lvl5pPr marL="1828607" indent="0">
              <a:buNone/>
              <a:defRPr sz="1600" b="1"/>
            </a:lvl5pPr>
            <a:lvl6pPr marL="2285759" indent="0">
              <a:buNone/>
              <a:defRPr sz="1600" b="1"/>
            </a:lvl6pPr>
            <a:lvl7pPr marL="2742911" indent="0">
              <a:buNone/>
              <a:defRPr sz="1600" b="1"/>
            </a:lvl7pPr>
            <a:lvl8pPr marL="3200062" indent="0">
              <a:buNone/>
              <a:defRPr sz="1600" b="1"/>
            </a:lvl8pPr>
            <a:lvl9pPr marL="3657214"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8" y="1812397"/>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a:extLst>
              <a:ext uri="{FF2B5EF4-FFF2-40B4-BE49-F238E27FC236}">
                <a16:creationId xmlns="" xmlns:a16="http://schemas.microsoft.com/office/drawing/2014/main" id="{581E8042-5C5D-9848-9C3A-08D25A59D4CB}"/>
              </a:ext>
            </a:extLst>
          </p:cNvPr>
          <p:cNvSpPr>
            <a:spLocks noGrp="1" noChangeArrowheads="1"/>
          </p:cNvSpPr>
          <p:nvPr>
            <p:ph type="dt" sz="half" idx="10"/>
          </p:nvPr>
        </p:nvSpPr>
        <p:spPr>
          <a:ln/>
        </p:spPr>
        <p:txBody>
          <a:bodyPr/>
          <a:lstStyle>
            <a:lvl1pPr>
              <a:defRPr/>
            </a:lvl1pPr>
          </a:lstStyle>
          <a:p>
            <a:pPr>
              <a:defRPr/>
            </a:pPr>
            <a:endParaRPr lang="it-IT"/>
          </a:p>
        </p:txBody>
      </p:sp>
      <p:sp>
        <p:nvSpPr>
          <p:cNvPr id="8" name="Rectangle 5">
            <a:extLst>
              <a:ext uri="{FF2B5EF4-FFF2-40B4-BE49-F238E27FC236}">
                <a16:creationId xmlns="" xmlns:a16="http://schemas.microsoft.com/office/drawing/2014/main" id="{8A0556C2-C5ED-3146-8A25-79E9C6BDBD51}"/>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9" name="Rectangle 6">
            <a:extLst>
              <a:ext uri="{FF2B5EF4-FFF2-40B4-BE49-F238E27FC236}">
                <a16:creationId xmlns="" xmlns:a16="http://schemas.microsoft.com/office/drawing/2014/main" id="{33C9F4A3-3693-4B4F-BD22-E13343BF4A01}"/>
              </a:ext>
            </a:extLst>
          </p:cNvPr>
          <p:cNvSpPr>
            <a:spLocks noGrp="1" noChangeArrowheads="1"/>
          </p:cNvSpPr>
          <p:nvPr>
            <p:ph type="sldNum" sz="quarter" idx="12"/>
          </p:nvPr>
        </p:nvSpPr>
        <p:spPr>
          <a:ln/>
        </p:spPr>
        <p:txBody>
          <a:bodyPr/>
          <a:lstStyle>
            <a:lvl1pPr>
              <a:defRPr/>
            </a:lvl1pPr>
          </a:lstStyle>
          <a:p>
            <a:pPr>
              <a:defRPr/>
            </a:pPr>
            <a:fld id="{1C29AAE2-09E9-6847-90D5-9C016CFE495A}" type="slidenum">
              <a:rPr lang="it-IT" altLang="it-IT"/>
              <a:pPr>
                <a:defRPr/>
              </a:pPr>
              <a:t>‹n.›</a:t>
            </a:fld>
            <a:endParaRPr lang="it-IT" altLang="it-IT"/>
          </a:p>
        </p:txBody>
      </p:sp>
    </p:spTree>
    <p:extLst>
      <p:ext uri="{BB962C8B-B14F-4D97-AF65-F5344CB8AC3E}">
        <p14:creationId xmlns:p14="http://schemas.microsoft.com/office/powerpoint/2010/main" val="1904381669"/>
      </p:ext>
    </p:extLst>
  </p:cSld>
  <p:clrMapOvr>
    <a:masterClrMapping/>
  </p:clrMapOvr>
  <p:transition xmlns:p14="http://schemas.microsoft.com/office/powerpoint/2010/main" spd="slow">
    <p:push di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Rectangle 4">
            <a:extLst>
              <a:ext uri="{FF2B5EF4-FFF2-40B4-BE49-F238E27FC236}">
                <a16:creationId xmlns="" xmlns:a16="http://schemas.microsoft.com/office/drawing/2014/main" id="{09275E38-62BA-7F4B-A1B8-F231BE43732E}"/>
              </a:ext>
            </a:extLst>
          </p:cNvPr>
          <p:cNvSpPr>
            <a:spLocks noGrp="1" noChangeArrowheads="1"/>
          </p:cNvSpPr>
          <p:nvPr>
            <p:ph type="dt" sz="half" idx="10"/>
          </p:nvPr>
        </p:nvSpPr>
        <p:spPr>
          <a:ln/>
        </p:spPr>
        <p:txBody>
          <a:bodyPr/>
          <a:lstStyle>
            <a:lvl1pPr>
              <a:defRPr/>
            </a:lvl1pPr>
          </a:lstStyle>
          <a:p>
            <a:pPr>
              <a:defRPr/>
            </a:pPr>
            <a:endParaRPr lang="it-IT"/>
          </a:p>
        </p:txBody>
      </p:sp>
      <p:sp>
        <p:nvSpPr>
          <p:cNvPr id="4" name="Rectangle 5">
            <a:extLst>
              <a:ext uri="{FF2B5EF4-FFF2-40B4-BE49-F238E27FC236}">
                <a16:creationId xmlns="" xmlns:a16="http://schemas.microsoft.com/office/drawing/2014/main" id="{6F92726E-9211-C445-BC30-487C7564C8E3}"/>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5" name="Rectangle 6">
            <a:extLst>
              <a:ext uri="{FF2B5EF4-FFF2-40B4-BE49-F238E27FC236}">
                <a16:creationId xmlns="" xmlns:a16="http://schemas.microsoft.com/office/drawing/2014/main" id="{98C86A5C-D8BE-1943-8BBA-8CD361533781}"/>
              </a:ext>
            </a:extLst>
          </p:cNvPr>
          <p:cNvSpPr>
            <a:spLocks noGrp="1" noChangeArrowheads="1"/>
          </p:cNvSpPr>
          <p:nvPr>
            <p:ph type="sldNum" sz="quarter" idx="12"/>
          </p:nvPr>
        </p:nvSpPr>
        <p:spPr>
          <a:ln/>
        </p:spPr>
        <p:txBody>
          <a:bodyPr/>
          <a:lstStyle>
            <a:lvl1pPr>
              <a:defRPr/>
            </a:lvl1pPr>
          </a:lstStyle>
          <a:p>
            <a:pPr>
              <a:defRPr/>
            </a:pPr>
            <a:fld id="{DCB9B97A-AC2D-0547-A6F8-B0F9169D525B}" type="slidenum">
              <a:rPr lang="it-IT" altLang="it-IT"/>
              <a:pPr>
                <a:defRPr/>
              </a:pPr>
              <a:t>‹n.›</a:t>
            </a:fld>
            <a:endParaRPr lang="it-IT" altLang="it-IT"/>
          </a:p>
        </p:txBody>
      </p:sp>
    </p:spTree>
    <p:extLst>
      <p:ext uri="{BB962C8B-B14F-4D97-AF65-F5344CB8AC3E}">
        <p14:creationId xmlns:p14="http://schemas.microsoft.com/office/powerpoint/2010/main" val="3959846429"/>
      </p:ext>
    </p:extLst>
  </p:cSld>
  <p:clrMapOvr>
    <a:masterClrMapping/>
  </p:clrMapOvr>
  <p:transition xmlns:p14="http://schemas.microsoft.com/office/powerpoint/2010/main" spd="slow">
    <p:push dir="u"/>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Rectangle 4">
            <a:extLst>
              <a:ext uri="{FF2B5EF4-FFF2-40B4-BE49-F238E27FC236}">
                <a16:creationId xmlns="" xmlns:a16="http://schemas.microsoft.com/office/drawing/2014/main" id="{2CA44AD9-B7FD-194E-9CED-B6A948C8C872}"/>
              </a:ext>
            </a:extLst>
          </p:cNvPr>
          <p:cNvSpPr>
            <a:spLocks noGrp="1" noChangeArrowheads="1"/>
          </p:cNvSpPr>
          <p:nvPr>
            <p:ph type="dt" sz="half" idx="10"/>
          </p:nvPr>
        </p:nvSpPr>
        <p:spPr>
          <a:ln/>
        </p:spPr>
        <p:txBody>
          <a:bodyPr/>
          <a:lstStyle>
            <a:lvl1pPr>
              <a:defRPr/>
            </a:lvl1pPr>
          </a:lstStyle>
          <a:p>
            <a:pPr>
              <a:defRPr/>
            </a:pPr>
            <a:endParaRPr lang="it-IT"/>
          </a:p>
        </p:txBody>
      </p:sp>
      <p:sp>
        <p:nvSpPr>
          <p:cNvPr id="3" name="Rectangle 5">
            <a:extLst>
              <a:ext uri="{FF2B5EF4-FFF2-40B4-BE49-F238E27FC236}">
                <a16:creationId xmlns="" xmlns:a16="http://schemas.microsoft.com/office/drawing/2014/main" id="{461D8CCA-9573-D44B-B690-A40867B0C738}"/>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4" name="Rectangle 6">
            <a:extLst>
              <a:ext uri="{FF2B5EF4-FFF2-40B4-BE49-F238E27FC236}">
                <a16:creationId xmlns="" xmlns:a16="http://schemas.microsoft.com/office/drawing/2014/main" id="{49183E18-AF0C-6F43-8552-DBBC7C69A3BD}"/>
              </a:ext>
            </a:extLst>
          </p:cNvPr>
          <p:cNvSpPr>
            <a:spLocks noGrp="1" noChangeArrowheads="1"/>
          </p:cNvSpPr>
          <p:nvPr>
            <p:ph type="sldNum" sz="quarter" idx="12"/>
          </p:nvPr>
        </p:nvSpPr>
        <p:spPr>
          <a:ln/>
        </p:spPr>
        <p:txBody>
          <a:bodyPr/>
          <a:lstStyle>
            <a:lvl1pPr>
              <a:defRPr/>
            </a:lvl1pPr>
          </a:lstStyle>
          <a:p>
            <a:pPr>
              <a:defRPr/>
            </a:pPr>
            <a:fld id="{1B221F9E-EDE7-444A-908D-42D462E078D1}" type="slidenum">
              <a:rPr lang="it-IT" altLang="it-IT"/>
              <a:pPr>
                <a:defRPr/>
              </a:pPr>
              <a:t>‹n.›</a:t>
            </a:fld>
            <a:endParaRPr lang="it-IT" altLang="it-IT"/>
          </a:p>
        </p:txBody>
      </p:sp>
    </p:spTree>
    <p:extLst>
      <p:ext uri="{BB962C8B-B14F-4D97-AF65-F5344CB8AC3E}">
        <p14:creationId xmlns:p14="http://schemas.microsoft.com/office/powerpoint/2010/main" val="4025627534"/>
      </p:ext>
    </p:extLst>
  </p:cSld>
  <p:clrMapOvr>
    <a:masterClrMapping/>
  </p:clrMapOvr>
  <p:transition xmlns:p14="http://schemas.microsoft.com/office/powerpoint/2010/main" spd="slow">
    <p:push dir="u"/>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4" y="227542"/>
            <a:ext cx="3008313" cy="968376"/>
          </a:xfr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1" y="227545"/>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4" y="1195919"/>
            <a:ext cx="3008313" cy="3909219"/>
          </a:xfrm>
        </p:spPr>
        <p:txBody>
          <a:bodyPr/>
          <a:lstStyle>
            <a:lvl1pPr marL="0" indent="0">
              <a:buNone/>
              <a:defRPr sz="1400"/>
            </a:lvl1pPr>
            <a:lvl2pPr marL="457152" indent="0">
              <a:buNone/>
              <a:defRPr sz="1200"/>
            </a:lvl2pPr>
            <a:lvl3pPr marL="914304" indent="0">
              <a:buNone/>
              <a:defRPr sz="1000"/>
            </a:lvl3pPr>
            <a:lvl4pPr marL="1371455" indent="0">
              <a:buNone/>
              <a:defRPr sz="900"/>
            </a:lvl4pPr>
            <a:lvl5pPr marL="1828607" indent="0">
              <a:buNone/>
              <a:defRPr sz="900"/>
            </a:lvl5pPr>
            <a:lvl6pPr marL="2285759" indent="0">
              <a:buNone/>
              <a:defRPr sz="900"/>
            </a:lvl6pPr>
            <a:lvl7pPr marL="2742911" indent="0">
              <a:buNone/>
              <a:defRPr sz="900"/>
            </a:lvl7pPr>
            <a:lvl8pPr marL="3200062" indent="0">
              <a:buNone/>
              <a:defRPr sz="900"/>
            </a:lvl8pPr>
            <a:lvl9pPr marL="3657214" indent="0">
              <a:buNone/>
              <a:defRPr sz="900"/>
            </a:lvl9pPr>
          </a:lstStyle>
          <a:p>
            <a:pPr lvl="0"/>
            <a:r>
              <a:rPr lang="it-IT"/>
              <a:t>Fare clic per modificare gli stili del testo dello schema</a:t>
            </a:r>
          </a:p>
        </p:txBody>
      </p:sp>
      <p:sp>
        <p:nvSpPr>
          <p:cNvPr id="5" name="Rectangle 4">
            <a:extLst>
              <a:ext uri="{FF2B5EF4-FFF2-40B4-BE49-F238E27FC236}">
                <a16:creationId xmlns="" xmlns:a16="http://schemas.microsoft.com/office/drawing/2014/main" id="{86921B14-6255-634E-9E07-92948B0C20F9}"/>
              </a:ext>
            </a:extLst>
          </p:cNvPr>
          <p:cNvSpPr>
            <a:spLocks noGrp="1" noChangeArrowheads="1"/>
          </p:cNvSpPr>
          <p:nvPr>
            <p:ph type="dt" sz="half" idx="10"/>
          </p:nvPr>
        </p:nvSpPr>
        <p:spPr>
          <a:ln/>
        </p:spPr>
        <p:txBody>
          <a:bodyPr/>
          <a:lstStyle>
            <a:lvl1pPr>
              <a:defRPr/>
            </a:lvl1pPr>
          </a:lstStyle>
          <a:p>
            <a:pPr>
              <a:defRPr/>
            </a:pPr>
            <a:endParaRPr lang="it-IT"/>
          </a:p>
        </p:txBody>
      </p:sp>
      <p:sp>
        <p:nvSpPr>
          <p:cNvPr id="6" name="Rectangle 5">
            <a:extLst>
              <a:ext uri="{FF2B5EF4-FFF2-40B4-BE49-F238E27FC236}">
                <a16:creationId xmlns="" xmlns:a16="http://schemas.microsoft.com/office/drawing/2014/main" id="{3CB22808-A8B2-5346-B770-0AB5E4643FFB}"/>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7" name="Rectangle 6">
            <a:extLst>
              <a:ext uri="{FF2B5EF4-FFF2-40B4-BE49-F238E27FC236}">
                <a16:creationId xmlns="" xmlns:a16="http://schemas.microsoft.com/office/drawing/2014/main" id="{DA783F31-A82F-AB4E-9895-8196BCB88B88}"/>
              </a:ext>
            </a:extLst>
          </p:cNvPr>
          <p:cNvSpPr>
            <a:spLocks noGrp="1" noChangeArrowheads="1"/>
          </p:cNvSpPr>
          <p:nvPr>
            <p:ph type="sldNum" sz="quarter" idx="12"/>
          </p:nvPr>
        </p:nvSpPr>
        <p:spPr>
          <a:ln/>
        </p:spPr>
        <p:txBody>
          <a:bodyPr/>
          <a:lstStyle>
            <a:lvl1pPr>
              <a:defRPr/>
            </a:lvl1pPr>
          </a:lstStyle>
          <a:p>
            <a:pPr>
              <a:defRPr/>
            </a:pPr>
            <a:fld id="{0F5ED793-ECE6-8846-89A2-E9F518AA1648}" type="slidenum">
              <a:rPr lang="it-IT" altLang="it-IT"/>
              <a:pPr>
                <a:defRPr/>
              </a:pPr>
              <a:t>‹n.›</a:t>
            </a:fld>
            <a:endParaRPr lang="it-IT" altLang="it-IT"/>
          </a:p>
        </p:txBody>
      </p:sp>
    </p:spTree>
    <p:extLst>
      <p:ext uri="{BB962C8B-B14F-4D97-AF65-F5344CB8AC3E}">
        <p14:creationId xmlns:p14="http://schemas.microsoft.com/office/powerpoint/2010/main" val="3178508095"/>
      </p:ext>
    </p:extLst>
  </p:cSld>
  <p:clrMapOvr>
    <a:masterClrMapping/>
  </p:clrMapOvr>
  <p:transition xmlns:p14="http://schemas.microsoft.com/office/powerpoint/2010/mai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 xmlns:a16="http://schemas.microsoft.com/office/drawing/2014/main" id="{576FBF9C-A908-8644-8484-C740E9270BA4}"/>
              </a:ext>
            </a:extLst>
          </p:cNvPr>
          <p:cNvSpPr>
            <a:spLocks noGrp="1" noChangeArrowheads="1"/>
          </p:cNvSpPr>
          <p:nvPr>
            <p:ph type="dt" sz="half" idx="10"/>
          </p:nvPr>
        </p:nvSpPr>
        <p:spPr>
          <a:ln/>
        </p:spPr>
        <p:txBody>
          <a:bodyPr/>
          <a:lstStyle>
            <a:lvl1pPr>
              <a:defRPr/>
            </a:lvl1pPr>
          </a:lstStyle>
          <a:p>
            <a:pPr>
              <a:defRPr/>
            </a:pPr>
            <a:endParaRPr lang="it-IT"/>
          </a:p>
        </p:txBody>
      </p:sp>
      <p:sp>
        <p:nvSpPr>
          <p:cNvPr id="5" name="Rectangle 5">
            <a:extLst>
              <a:ext uri="{FF2B5EF4-FFF2-40B4-BE49-F238E27FC236}">
                <a16:creationId xmlns="" xmlns:a16="http://schemas.microsoft.com/office/drawing/2014/main" id="{FD12FB9C-E8DB-4C42-864F-1C6258EA55D5}"/>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6" name="Rectangle 6">
            <a:extLst>
              <a:ext uri="{FF2B5EF4-FFF2-40B4-BE49-F238E27FC236}">
                <a16:creationId xmlns="" xmlns:a16="http://schemas.microsoft.com/office/drawing/2014/main" id="{E483D2A2-A918-C04B-A7A1-59130893CC4F}"/>
              </a:ext>
            </a:extLst>
          </p:cNvPr>
          <p:cNvSpPr>
            <a:spLocks noGrp="1" noChangeArrowheads="1"/>
          </p:cNvSpPr>
          <p:nvPr>
            <p:ph type="sldNum" sz="quarter" idx="12"/>
          </p:nvPr>
        </p:nvSpPr>
        <p:spPr>
          <a:ln/>
        </p:spPr>
        <p:txBody>
          <a:bodyPr/>
          <a:lstStyle>
            <a:lvl1pPr>
              <a:defRPr/>
            </a:lvl1pPr>
          </a:lstStyle>
          <a:p>
            <a:pPr>
              <a:defRPr/>
            </a:pPr>
            <a:fld id="{C17BEB00-9E43-A247-B94F-A065857D51D0}" type="slidenum">
              <a:rPr lang="it-IT" altLang="it-IT"/>
              <a:pPr>
                <a:defRPr/>
              </a:pPr>
              <a:t>‹n.›</a:t>
            </a:fld>
            <a:endParaRPr lang="it-IT" altLang="it-IT"/>
          </a:p>
        </p:txBody>
      </p:sp>
    </p:spTree>
    <p:extLst>
      <p:ext uri="{BB962C8B-B14F-4D97-AF65-F5344CB8AC3E}">
        <p14:creationId xmlns:p14="http://schemas.microsoft.com/office/powerpoint/2010/main" val="2085033650"/>
      </p:ext>
    </p:extLst>
  </p:cSld>
  <p:clrMapOvr>
    <a:masterClrMapping/>
  </p:clrMapOvr>
  <p:transition xmlns:p14="http://schemas.microsoft.com/office/powerpoint/2010/main" spd="slow">
    <p:push dir="u"/>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000500"/>
            <a:ext cx="5486400" cy="472282"/>
          </a:xfr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510646"/>
            <a:ext cx="5486400" cy="3429000"/>
          </a:xfrm>
        </p:spPr>
        <p:txBody>
          <a:bodyPr/>
          <a:lstStyle>
            <a:lvl1pPr marL="0" indent="0">
              <a:buNone/>
              <a:defRPr sz="3200"/>
            </a:lvl1pPr>
            <a:lvl2pPr marL="457152" indent="0">
              <a:buNone/>
              <a:defRPr sz="2800"/>
            </a:lvl2pPr>
            <a:lvl3pPr marL="914304" indent="0">
              <a:buNone/>
              <a:defRPr sz="2400"/>
            </a:lvl3pPr>
            <a:lvl4pPr marL="1371455" indent="0">
              <a:buNone/>
              <a:defRPr sz="2000"/>
            </a:lvl4pPr>
            <a:lvl5pPr marL="1828607" indent="0">
              <a:buNone/>
              <a:defRPr sz="2000"/>
            </a:lvl5pPr>
            <a:lvl6pPr marL="2285759" indent="0">
              <a:buNone/>
              <a:defRPr sz="2000"/>
            </a:lvl6pPr>
            <a:lvl7pPr marL="2742911" indent="0">
              <a:buNone/>
              <a:defRPr sz="2000"/>
            </a:lvl7pPr>
            <a:lvl8pPr marL="3200062" indent="0">
              <a:buNone/>
              <a:defRPr sz="2000"/>
            </a:lvl8pPr>
            <a:lvl9pPr marL="3657214" indent="0">
              <a:buNone/>
              <a:defRPr sz="2000"/>
            </a:lvl9pPr>
          </a:lstStyle>
          <a:p>
            <a:pPr lvl="0"/>
            <a:r>
              <a:rPr lang="it-IT" noProof="0"/>
              <a:t>Trascinare l'immagine su un segnaposto o fare clic sull'icona per aggiungerla</a:t>
            </a:r>
          </a:p>
        </p:txBody>
      </p:sp>
      <p:sp>
        <p:nvSpPr>
          <p:cNvPr id="4" name="Segnaposto testo 3"/>
          <p:cNvSpPr>
            <a:spLocks noGrp="1"/>
          </p:cNvSpPr>
          <p:nvPr>
            <p:ph type="body" sz="half" idx="2"/>
          </p:nvPr>
        </p:nvSpPr>
        <p:spPr>
          <a:xfrm>
            <a:off x="1792288" y="4472784"/>
            <a:ext cx="5486400" cy="670719"/>
          </a:xfrm>
        </p:spPr>
        <p:txBody>
          <a:bodyPr/>
          <a:lstStyle>
            <a:lvl1pPr marL="0" indent="0">
              <a:buNone/>
              <a:defRPr sz="1400"/>
            </a:lvl1pPr>
            <a:lvl2pPr marL="457152" indent="0">
              <a:buNone/>
              <a:defRPr sz="1200"/>
            </a:lvl2pPr>
            <a:lvl3pPr marL="914304" indent="0">
              <a:buNone/>
              <a:defRPr sz="1000"/>
            </a:lvl3pPr>
            <a:lvl4pPr marL="1371455" indent="0">
              <a:buNone/>
              <a:defRPr sz="900"/>
            </a:lvl4pPr>
            <a:lvl5pPr marL="1828607" indent="0">
              <a:buNone/>
              <a:defRPr sz="900"/>
            </a:lvl5pPr>
            <a:lvl6pPr marL="2285759" indent="0">
              <a:buNone/>
              <a:defRPr sz="900"/>
            </a:lvl6pPr>
            <a:lvl7pPr marL="2742911" indent="0">
              <a:buNone/>
              <a:defRPr sz="900"/>
            </a:lvl7pPr>
            <a:lvl8pPr marL="3200062" indent="0">
              <a:buNone/>
              <a:defRPr sz="900"/>
            </a:lvl8pPr>
            <a:lvl9pPr marL="3657214" indent="0">
              <a:buNone/>
              <a:defRPr sz="900"/>
            </a:lvl9pPr>
          </a:lstStyle>
          <a:p>
            <a:pPr lvl="0"/>
            <a:r>
              <a:rPr lang="it-IT"/>
              <a:t>Fare clic per modificare gli stili del testo dello schema</a:t>
            </a:r>
          </a:p>
        </p:txBody>
      </p:sp>
      <p:sp>
        <p:nvSpPr>
          <p:cNvPr id="5" name="Rectangle 4">
            <a:extLst>
              <a:ext uri="{FF2B5EF4-FFF2-40B4-BE49-F238E27FC236}">
                <a16:creationId xmlns="" xmlns:a16="http://schemas.microsoft.com/office/drawing/2014/main" id="{701FC7CF-0050-4948-8F9D-8FA31A861BFE}"/>
              </a:ext>
            </a:extLst>
          </p:cNvPr>
          <p:cNvSpPr>
            <a:spLocks noGrp="1" noChangeArrowheads="1"/>
          </p:cNvSpPr>
          <p:nvPr>
            <p:ph type="dt" sz="half" idx="10"/>
          </p:nvPr>
        </p:nvSpPr>
        <p:spPr>
          <a:ln/>
        </p:spPr>
        <p:txBody>
          <a:bodyPr/>
          <a:lstStyle>
            <a:lvl1pPr>
              <a:defRPr/>
            </a:lvl1pPr>
          </a:lstStyle>
          <a:p>
            <a:pPr>
              <a:defRPr/>
            </a:pPr>
            <a:endParaRPr lang="it-IT"/>
          </a:p>
        </p:txBody>
      </p:sp>
      <p:sp>
        <p:nvSpPr>
          <p:cNvPr id="6" name="Rectangle 5">
            <a:extLst>
              <a:ext uri="{FF2B5EF4-FFF2-40B4-BE49-F238E27FC236}">
                <a16:creationId xmlns="" xmlns:a16="http://schemas.microsoft.com/office/drawing/2014/main" id="{10867877-AEAB-C347-ABFC-71FE2FED69A7}"/>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7" name="Rectangle 6">
            <a:extLst>
              <a:ext uri="{FF2B5EF4-FFF2-40B4-BE49-F238E27FC236}">
                <a16:creationId xmlns="" xmlns:a16="http://schemas.microsoft.com/office/drawing/2014/main" id="{45FB3899-B7E9-0B48-A878-F17B6CBD0166}"/>
              </a:ext>
            </a:extLst>
          </p:cNvPr>
          <p:cNvSpPr>
            <a:spLocks noGrp="1" noChangeArrowheads="1"/>
          </p:cNvSpPr>
          <p:nvPr>
            <p:ph type="sldNum" sz="quarter" idx="12"/>
          </p:nvPr>
        </p:nvSpPr>
        <p:spPr>
          <a:ln/>
        </p:spPr>
        <p:txBody>
          <a:bodyPr/>
          <a:lstStyle>
            <a:lvl1pPr>
              <a:defRPr/>
            </a:lvl1pPr>
          </a:lstStyle>
          <a:p>
            <a:pPr>
              <a:defRPr/>
            </a:pPr>
            <a:fld id="{2E2C0B7D-F373-5547-83CB-209F91EAAA6C}" type="slidenum">
              <a:rPr lang="it-IT" altLang="it-IT"/>
              <a:pPr>
                <a:defRPr/>
              </a:pPr>
              <a:t>‹n.›</a:t>
            </a:fld>
            <a:endParaRPr lang="it-IT" altLang="it-IT"/>
          </a:p>
        </p:txBody>
      </p:sp>
    </p:spTree>
    <p:extLst>
      <p:ext uri="{BB962C8B-B14F-4D97-AF65-F5344CB8AC3E}">
        <p14:creationId xmlns:p14="http://schemas.microsoft.com/office/powerpoint/2010/main" val="4153910912"/>
      </p:ext>
    </p:extLst>
  </p:cSld>
  <p:clrMapOvr>
    <a:masterClrMapping/>
  </p:clrMapOvr>
  <p:transition xmlns:p14="http://schemas.microsoft.com/office/powerpoint/2010/main" spd="slow">
    <p:push dir="u"/>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 xmlns:a16="http://schemas.microsoft.com/office/drawing/2014/main" id="{6DCD1E2D-1D6A-474D-A9A9-FE14F079ACE7}"/>
              </a:ext>
            </a:extLst>
          </p:cNvPr>
          <p:cNvSpPr>
            <a:spLocks noGrp="1" noChangeArrowheads="1"/>
          </p:cNvSpPr>
          <p:nvPr>
            <p:ph type="dt" sz="half" idx="10"/>
          </p:nvPr>
        </p:nvSpPr>
        <p:spPr>
          <a:ln/>
        </p:spPr>
        <p:txBody>
          <a:bodyPr/>
          <a:lstStyle>
            <a:lvl1pPr>
              <a:defRPr/>
            </a:lvl1pPr>
          </a:lstStyle>
          <a:p>
            <a:pPr>
              <a:defRPr/>
            </a:pPr>
            <a:endParaRPr lang="it-IT"/>
          </a:p>
        </p:txBody>
      </p:sp>
      <p:sp>
        <p:nvSpPr>
          <p:cNvPr id="5" name="Rectangle 5">
            <a:extLst>
              <a:ext uri="{FF2B5EF4-FFF2-40B4-BE49-F238E27FC236}">
                <a16:creationId xmlns="" xmlns:a16="http://schemas.microsoft.com/office/drawing/2014/main" id="{81F77E62-86EB-D141-B31B-1EDDB8B89567}"/>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6" name="Rectangle 6">
            <a:extLst>
              <a:ext uri="{FF2B5EF4-FFF2-40B4-BE49-F238E27FC236}">
                <a16:creationId xmlns="" xmlns:a16="http://schemas.microsoft.com/office/drawing/2014/main" id="{C2CA87A4-BD1B-6046-A2D5-3CA63DBEE718}"/>
              </a:ext>
            </a:extLst>
          </p:cNvPr>
          <p:cNvSpPr>
            <a:spLocks noGrp="1" noChangeArrowheads="1"/>
          </p:cNvSpPr>
          <p:nvPr>
            <p:ph type="sldNum" sz="quarter" idx="12"/>
          </p:nvPr>
        </p:nvSpPr>
        <p:spPr>
          <a:ln/>
        </p:spPr>
        <p:txBody>
          <a:bodyPr/>
          <a:lstStyle>
            <a:lvl1pPr>
              <a:defRPr/>
            </a:lvl1pPr>
          </a:lstStyle>
          <a:p>
            <a:pPr>
              <a:defRPr/>
            </a:pPr>
            <a:fld id="{3261323D-6971-084B-BE18-2A7F0783AD6F}" type="slidenum">
              <a:rPr lang="it-IT" altLang="it-IT"/>
              <a:pPr>
                <a:defRPr/>
              </a:pPr>
              <a:t>‹n.›</a:t>
            </a:fld>
            <a:endParaRPr lang="it-IT" altLang="it-IT"/>
          </a:p>
        </p:txBody>
      </p:sp>
    </p:spTree>
    <p:extLst>
      <p:ext uri="{BB962C8B-B14F-4D97-AF65-F5344CB8AC3E}">
        <p14:creationId xmlns:p14="http://schemas.microsoft.com/office/powerpoint/2010/main" val="4256879409"/>
      </p:ext>
    </p:extLst>
  </p:cSld>
  <p:clrMapOvr>
    <a:masterClrMapping/>
  </p:clrMapOvr>
  <p:transition xmlns:p14="http://schemas.microsoft.com/office/powerpoint/2010/main" spd="slow">
    <p:push dir="u"/>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28867"/>
            <a:ext cx="2057400" cy="4876271"/>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457201" y="228867"/>
            <a:ext cx="6019800" cy="4876271"/>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a:extLst>
              <a:ext uri="{FF2B5EF4-FFF2-40B4-BE49-F238E27FC236}">
                <a16:creationId xmlns="" xmlns:a16="http://schemas.microsoft.com/office/drawing/2014/main" id="{EBD69BFD-AF83-2B49-88A3-53FF2D8EB6D4}"/>
              </a:ext>
            </a:extLst>
          </p:cNvPr>
          <p:cNvSpPr>
            <a:spLocks noGrp="1" noChangeArrowheads="1"/>
          </p:cNvSpPr>
          <p:nvPr>
            <p:ph type="dt" sz="half" idx="10"/>
          </p:nvPr>
        </p:nvSpPr>
        <p:spPr>
          <a:ln/>
        </p:spPr>
        <p:txBody>
          <a:bodyPr/>
          <a:lstStyle>
            <a:lvl1pPr>
              <a:defRPr/>
            </a:lvl1pPr>
          </a:lstStyle>
          <a:p>
            <a:pPr>
              <a:defRPr/>
            </a:pPr>
            <a:endParaRPr lang="it-IT"/>
          </a:p>
        </p:txBody>
      </p:sp>
      <p:sp>
        <p:nvSpPr>
          <p:cNvPr id="5" name="Rectangle 5">
            <a:extLst>
              <a:ext uri="{FF2B5EF4-FFF2-40B4-BE49-F238E27FC236}">
                <a16:creationId xmlns="" xmlns:a16="http://schemas.microsoft.com/office/drawing/2014/main" id="{6802E96A-D248-D947-BCB3-E0AFAC32FC35}"/>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6" name="Rectangle 6">
            <a:extLst>
              <a:ext uri="{FF2B5EF4-FFF2-40B4-BE49-F238E27FC236}">
                <a16:creationId xmlns="" xmlns:a16="http://schemas.microsoft.com/office/drawing/2014/main" id="{84544CEE-D70F-A243-9266-07FF3B465334}"/>
              </a:ext>
            </a:extLst>
          </p:cNvPr>
          <p:cNvSpPr>
            <a:spLocks noGrp="1" noChangeArrowheads="1"/>
          </p:cNvSpPr>
          <p:nvPr>
            <p:ph type="sldNum" sz="quarter" idx="12"/>
          </p:nvPr>
        </p:nvSpPr>
        <p:spPr>
          <a:ln/>
        </p:spPr>
        <p:txBody>
          <a:bodyPr/>
          <a:lstStyle>
            <a:lvl1pPr>
              <a:defRPr/>
            </a:lvl1pPr>
          </a:lstStyle>
          <a:p>
            <a:pPr>
              <a:defRPr/>
            </a:pPr>
            <a:fld id="{27A39B7B-A6F3-EC4E-ADD4-7ED260933450}" type="slidenum">
              <a:rPr lang="it-IT" altLang="it-IT"/>
              <a:pPr>
                <a:defRPr/>
              </a:pPr>
              <a:t>‹n.›</a:t>
            </a:fld>
            <a:endParaRPr lang="it-IT" altLang="it-IT"/>
          </a:p>
        </p:txBody>
      </p:sp>
    </p:spTree>
    <p:extLst>
      <p:ext uri="{BB962C8B-B14F-4D97-AF65-F5344CB8AC3E}">
        <p14:creationId xmlns:p14="http://schemas.microsoft.com/office/powerpoint/2010/main" val="2425886432"/>
      </p:ext>
    </p:extLst>
  </p:cSld>
  <p:clrMapOvr>
    <a:masterClrMapping/>
  </p:clrMapOvr>
  <p:transition xmlns:p14="http://schemas.microsoft.com/office/powerpoint/2010/mai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3672419"/>
            <a:ext cx="7772400" cy="1135062"/>
          </a:xfr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422262"/>
            <a:ext cx="7772400" cy="1250156"/>
          </a:xfrm>
        </p:spPr>
        <p:txBody>
          <a:bodyPr anchor="b"/>
          <a:lstStyle>
            <a:lvl1pPr marL="0" indent="0">
              <a:buNone/>
              <a:defRPr sz="2000"/>
            </a:lvl1pPr>
            <a:lvl2pPr marL="457152" indent="0">
              <a:buNone/>
              <a:defRPr sz="1800"/>
            </a:lvl2pPr>
            <a:lvl3pPr marL="914304" indent="0">
              <a:buNone/>
              <a:defRPr sz="1600"/>
            </a:lvl3pPr>
            <a:lvl4pPr marL="1371455" indent="0">
              <a:buNone/>
              <a:defRPr sz="1400"/>
            </a:lvl4pPr>
            <a:lvl5pPr marL="1828607" indent="0">
              <a:buNone/>
              <a:defRPr sz="1400"/>
            </a:lvl5pPr>
            <a:lvl6pPr marL="2285759" indent="0">
              <a:buNone/>
              <a:defRPr sz="1400"/>
            </a:lvl6pPr>
            <a:lvl7pPr marL="2742911" indent="0">
              <a:buNone/>
              <a:defRPr sz="1400"/>
            </a:lvl7pPr>
            <a:lvl8pPr marL="3200062" indent="0">
              <a:buNone/>
              <a:defRPr sz="1400"/>
            </a:lvl8pPr>
            <a:lvl9pPr marL="3657214" indent="0">
              <a:buNone/>
              <a:defRPr sz="1400"/>
            </a:lvl9pPr>
          </a:lstStyle>
          <a:p>
            <a:pPr lvl="0"/>
            <a:r>
              <a:rPr lang="it-IT"/>
              <a:t>Fare clic per modificare gli stili del testo dello schema</a:t>
            </a:r>
          </a:p>
        </p:txBody>
      </p:sp>
      <p:sp>
        <p:nvSpPr>
          <p:cNvPr id="4" name="Rectangle 4">
            <a:extLst>
              <a:ext uri="{FF2B5EF4-FFF2-40B4-BE49-F238E27FC236}">
                <a16:creationId xmlns="" xmlns:a16="http://schemas.microsoft.com/office/drawing/2014/main" id="{806D5205-8307-2D44-B1A1-181F8CF12DD7}"/>
              </a:ext>
            </a:extLst>
          </p:cNvPr>
          <p:cNvSpPr>
            <a:spLocks noGrp="1" noChangeArrowheads="1"/>
          </p:cNvSpPr>
          <p:nvPr>
            <p:ph type="dt" sz="half" idx="10"/>
          </p:nvPr>
        </p:nvSpPr>
        <p:spPr>
          <a:ln/>
        </p:spPr>
        <p:txBody>
          <a:bodyPr/>
          <a:lstStyle>
            <a:lvl1pPr>
              <a:defRPr/>
            </a:lvl1pPr>
          </a:lstStyle>
          <a:p>
            <a:pPr>
              <a:defRPr/>
            </a:pPr>
            <a:endParaRPr lang="it-IT"/>
          </a:p>
        </p:txBody>
      </p:sp>
      <p:sp>
        <p:nvSpPr>
          <p:cNvPr id="5" name="Rectangle 5">
            <a:extLst>
              <a:ext uri="{FF2B5EF4-FFF2-40B4-BE49-F238E27FC236}">
                <a16:creationId xmlns="" xmlns:a16="http://schemas.microsoft.com/office/drawing/2014/main" id="{417FDF4A-CC01-9A45-AB94-E8603D5A36FB}"/>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6" name="Rectangle 6">
            <a:extLst>
              <a:ext uri="{FF2B5EF4-FFF2-40B4-BE49-F238E27FC236}">
                <a16:creationId xmlns="" xmlns:a16="http://schemas.microsoft.com/office/drawing/2014/main" id="{530A2489-60DE-2C40-8963-08E652333F16}"/>
              </a:ext>
            </a:extLst>
          </p:cNvPr>
          <p:cNvSpPr>
            <a:spLocks noGrp="1" noChangeArrowheads="1"/>
          </p:cNvSpPr>
          <p:nvPr>
            <p:ph type="sldNum" sz="quarter" idx="12"/>
          </p:nvPr>
        </p:nvSpPr>
        <p:spPr>
          <a:ln/>
        </p:spPr>
        <p:txBody>
          <a:bodyPr/>
          <a:lstStyle>
            <a:lvl1pPr>
              <a:defRPr/>
            </a:lvl1pPr>
          </a:lstStyle>
          <a:p>
            <a:pPr>
              <a:defRPr/>
            </a:pPr>
            <a:fld id="{0B619F4F-31DF-A844-8565-1904F7276B9C}" type="slidenum">
              <a:rPr lang="it-IT" altLang="it-IT"/>
              <a:pPr>
                <a:defRPr/>
              </a:pPr>
              <a:t>‹n.›</a:t>
            </a:fld>
            <a:endParaRPr lang="it-IT" altLang="it-IT"/>
          </a:p>
        </p:txBody>
      </p:sp>
    </p:spTree>
    <p:extLst>
      <p:ext uri="{BB962C8B-B14F-4D97-AF65-F5344CB8AC3E}">
        <p14:creationId xmlns:p14="http://schemas.microsoft.com/office/powerpoint/2010/main" val="2909299292"/>
      </p:ext>
    </p:extLst>
  </p:cSld>
  <p:clrMapOvr>
    <a:masterClrMapping/>
  </p:clrMapOvr>
  <p:transition xmlns:p14="http://schemas.microsoft.com/office/powerpoint/2010/mai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457201" y="1333502"/>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333502"/>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a:extLst>
              <a:ext uri="{FF2B5EF4-FFF2-40B4-BE49-F238E27FC236}">
                <a16:creationId xmlns="" xmlns:a16="http://schemas.microsoft.com/office/drawing/2014/main" id="{A6C79AAC-FF9F-4D4D-93D1-6574462B8B51}"/>
              </a:ext>
            </a:extLst>
          </p:cNvPr>
          <p:cNvSpPr>
            <a:spLocks noGrp="1" noChangeArrowheads="1"/>
          </p:cNvSpPr>
          <p:nvPr>
            <p:ph type="dt" sz="half" idx="10"/>
          </p:nvPr>
        </p:nvSpPr>
        <p:spPr>
          <a:ln/>
        </p:spPr>
        <p:txBody>
          <a:bodyPr/>
          <a:lstStyle>
            <a:lvl1pPr>
              <a:defRPr/>
            </a:lvl1pPr>
          </a:lstStyle>
          <a:p>
            <a:pPr>
              <a:defRPr/>
            </a:pPr>
            <a:endParaRPr lang="it-IT"/>
          </a:p>
        </p:txBody>
      </p:sp>
      <p:sp>
        <p:nvSpPr>
          <p:cNvPr id="6" name="Rectangle 5">
            <a:extLst>
              <a:ext uri="{FF2B5EF4-FFF2-40B4-BE49-F238E27FC236}">
                <a16:creationId xmlns="" xmlns:a16="http://schemas.microsoft.com/office/drawing/2014/main" id="{97D5AD9B-65F3-CD4A-868A-6317260FB687}"/>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7" name="Rectangle 6">
            <a:extLst>
              <a:ext uri="{FF2B5EF4-FFF2-40B4-BE49-F238E27FC236}">
                <a16:creationId xmlns="" xmlns:a16="http://schemas.microsoft.com/office/drawing/2014/main" id="{4239650E-78AB-774B-A3B0-F77B48A649D0}"/>
              </a:ext>
            </a:extLst>
          </p:cNvPr>
          <p:cNvSpPr>
            <a:spLocks noGrp="1" noChangeArrowheads="1"/>
          </p:cNvSpPr>
          <p:nvPr>
            <p:ph type="sldNum" sz="quarter" idx="12"/>
          </p:nvPr>
        </p:nvSpPr>
        <p:spPr>
          <a:ln/>
        </p:spPr>
        <p:txBody>
          <a:bodyPr/>
          <a:lstStyle>
            <a:lvl1pPr>
              <a:defRPr/>
            </a:lvl1pPr>
          </a:lstStyle>
          <a:p>
            <a:pPr>
              <a:defRPr/>
            </a:pPr>
            <a:fld id="{B1155E3A-994B-9045-86A5-D402B3026F60}" type="slidenum">
              <a:rPr lang="it-IT" altLang="it-IT"/>
              <a:pPr>
                <a:defRPr/>
              </a:pPr>
              <a:t>‹n.›</a:t>
            </a:fld>
            <a:endParaRPr lang="it-IT" altLang="it-IT"/>
          </a:p>
        </p:txBody>
      </p:sp>
    </p:spTree>
    <p:extLst>
      <p:ext uri="{BB962C8B-B14F-4D97-AF65-F5344CB8AC3E}">
        <p14:creationId xmlns:p14="http://schemas.microsoft.com/office/powerpoint/2010/main" val="3710346371"/>
      </p:ext>
    </p:extLst>
  </p:cSld>
  <p:clrMapOvr>
    <a:masterClrMapping/>
  </p:clrMapOvr>
  <p:transition xmlns:p14="http://schemas.microsoft.com/office/powerpoint/2010/mai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1" y="1279261"/>
            <a:ext cx="4040188" cy="533136"/>
          </a:xfrm>
        </p:spPr>
        <p:txBody>
          <a:bodyPr anchor="b"/>
          <a:lstStyle>
            <a:lvl1pPr marL="0" indent="0">
              <a:buNone/>
              <a:defRPr sz="2400" b="1"/>
            </a:lvl1pPr>
            <a:lvl2pPr marL="457152" indent="0">
              <a:buNone/>
              <a:defRPr sz="2000" b="1"/>
            </a:lvl2pPr>
            <a:lvl3pPr marL="914304" indent="0">
              <a:buNone/>
              <a:defRPr sz="1800" b="1"/>
            </a:lvl3pPr>
            <a:lvl4pPr marL="1371455" indent="0">
              <a:buNone/>
              <a:defRPr sz="1600" b="1"/>
            </a:lvl4pPr>
            <a:lvl5pPr marL="1828607" indent="0">
              <a:buNone/>
              <a:defRPr sz="1600" b="1"/>
            </a:lvl5pPr>
            <a:lvl6pPr marL="2285759" indent="0">
              <a:buNone/>
              <a:defRPr sz="1600" b="1"/>
            </a:lvl6pPr>
            <a:lvl7pPr marL="2742911" indent="0">
              <a:buNone/>
              <a:defRPr sz="1600" b="1"/>
            </a:lvl7pPr>
            <a:lvl8pPr marL="3200062" indent="0">
              <a:buNone/>
              <a:defRPr sz="1600" b="1"/>
            </a:lvl8pPr>
            <a:lvl9pPr marL="3657214"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1" y="1812397"/>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8" y="1279261"/>
            <a:ext cx="4041775" cy="533136"/>
          </a:xfrm>
        </p:spPr>
        <p:txBody>
          <a:bodyPr anchor="b"/>
          <a:lstStyle>
            <a:lvl1pPr marL="0" indent="0">
              <a:buNone/>
              <a:defRPr sz="2400" b="1"/>
            </a:lvl1pPr>
            <a:lvl2pPr marL="457152" indent="0">
              <a:buNone/>
              <a:defRPr sz="2000" b="1"/>
            </a:lvl2pPr>
            <a:lvl3pPr marL="914304" indent="0">
              <a:buNone/>
              <a:defRPr sz="1800" b="1"/>
            </a:lvl3pPr>
            <a:lvl4pPr marL="1371455" indent="0">
              <a:buNone/>
              <a:defRPr sz="1600" b="1"/>
            </a:lvl4pPr>
            <a:lvl5pPr marL="1828607" indent="0">
              <a:buNone/>
              <a:defRPr sz="1600" b="1"/>
            </a:lvl5pPr>
            <a:lvl6pPr marL="2285759" indent="0">
              <a:buNone/>
              <a:defRPr sz="1600" b="1"/>
            </a:lvl6pPr>
            <a:lvl7pPr marL="2742911" indent="0">
              <a:buNone/>
              <a:defRPr sz="1600" b="1"/>
            </a:lvl7pPr>
            <a:lvl8pPr marL="3200062" indent="0">
              <a:buNone/>
              <a:defRPr sz="1600" b="1"/>
            </a:lvl8pPr>
            <a:lvl9pPr marL="3657214"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8" y="1812397"/>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a:extLst>
              <a:ext uri="{FF2B5EF4-FFF2-40B4-BE49-F238E27FC236}">
                <a16:creationId xmlns="" xmlns:a16="http://schemas.microsoft.com/office/drawing/2014/main" id="{D5F07BFC-5B7E-E944-971E-750DDF17B870}"/>
              </a:ext>
            </a:extLst>
          </p:cNvPr>
          <p:cNvSpPr>
            <a:spLocks noGrp="1" noChangeArrowheads="1"/>
          </p:cNvSpPr>
          <p:nvPr>
            <p:ph type="dt" sz="half" idx="10"/>
          </p:nvPr>
        </p:nvSpPr>
        <p:spPr>
          <a:ln/>
        </p:spPr>
        <p:txBody>
          <a:bodyPr/>
          <a:lstStyle>
            <a:lvl1pPr>
              <a:defRPr/>
            </a:lvl1pPr>
          </a:lstStyle>
          <a:p>
            <a:pPr>
              <a:defRPr/>
            </a:pPr>
            <a:endParaRPr lang="it-IT"/>
          </a:p>
        </p:txBody>
      </p:sp>
      <p:sp>
        <p:nvSpPr>
          <p:cNvPr id="8" name="Rectangle 5">
            <a:extLst>
              <a:ext uri="{FF2B5EF4-FFF2-40B4-BE49-F238E27FC236}">
                <a16:creationId xmlns="" xmlns:a16="http://schemas.microsoft.com/office/drawing/2014/main" id="{02323117-42DB-C748-AB7B-AB3EA1531BBD}"/>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9" name="Rectangle 6">
            <a:extLst>
              <a:ext uri="{FF2B5EF4-FFF2-40B4-BE49-F238E27FC236}">
                <a16:creationId xmlns="" xmlns:a16="http://schemas.microsoft.com/office/drawing/2014/main" id="{6C9D0220-080B-6E47-8D4E-03F298C804A4}"/>
              </a:ext>
            </a:extLst>
          </p:cNvPr>
          <p:cNvSpPr>
            <a:spLocks noGrp="1" noChangeArrowheads="1"/>
          </p:cNvSpPr>
          <p:nvPr>
            <p:ph type="sldNum" sz="quarter" idx="12"/>
          </p:nvPr>
        </p:nvSpPr>
        <p:spPr>
          <a:ln/>
        </p:spPr>
        <p:txBody>
          <a:bodyPr/>
          <a:lstStyle>
            <a:lvl1pPr>
              <a:defRPr/>
            </a:lvl1pPr>
          </a:lstStyle>
          <a:p>
            <a:pPr>
              <a:defRPr/>
            </a:pPr>
            <a:fld id="{CD5C9AEB-CD2C-B94B-800B-A7566A13112F}" type="slidenum">
              <a:rPr lang="it-IT" altLang="it-IT"/>
              <a:pPr>
                <a:defRPr/>
              </a:pPr>
              <a:t>‹n.›</a:t>
            </a:fld>
            <a:endParaRPr lang="it-IT" altLang="it-IT"/>
          </a:p>
        </p:txBody>
      </p:sp>
    </p:spTree>
    <p:extLst>
      <p:ext uri="{BB962C8B-B14F-4D97-AF65-F5344CB8AC3E}">
        <p14:creationId xmlns:p14="http://schemas.microsoft.com/office/powerpoint/2010/main" val="4110432685"/>
      </p:ext>
    </p:extLst>
  </p:cSld>
  <p:clrMapOvr>
    <a:masterClrMapping/>
  </p:clrMapOvr>
  <p:transition xmlns:p14="http://schemas.microsoft.com/office/powerpoint/2010/mai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Rectangle 4">
            <a:extLst>
              <a:ext uri="{FF2B5EF4-FFF2-40B4-BE49-F238E27FC236}">
                <a16:creationId xmlns="" xmlns:a16="http://schemas.microsoft.com/office/drawing/2014/main" id="{EBE5C8B4-4007-9B46-99AA-59D4B8A84D51}"/>
              </a:ext>
            </a:extLst>
          </p:cNvPr>
          <p:cNvSpPr>
            <a:spLocks noGrp="1" noChangeArrowheads="1"/>
          </p:cNvSpPr>
          <p:nvPr>
            <p:ph type="dt" sz="half" idx="10"/>
          </p:nvPr>
        </p:nvSpPr>
        <p:spPr>
          <a:ln/>
        </p:spPr>
        <p:txBody>
          <a:bodyPr/>
          <a:lstStyle>
            <a:lvl1pPr>
              <a:defRPr/>
            </a:lvl1pPr>
          </a:lstStyle>
          <a:p>
            <a:pPr>
              <a:defRPr/>
            </a:pPr>
            <a:endParaRPr lang="it-IT"/>
          </a:p>
        </p:txBody>
      </p:sp>
      <p:sp>
        <p:nvSpPr>
          <p:cNvPr id="4" name="Rectangle 5">
            <a:extLst>
              <a:ext uri="{FF2B5EF4-FFF2-40B4-BE49-F238E27FC236}">
                <a16:creationId xmlns="" xmlns:a16="http://schemas.microsoft.com/office/drawing/2014/main" id="{70564868-750C-864B-928D-C27F1A143FF8}"/>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5" name="Rectangle 6">
            <a:extLst>
              <a:ext uri="{FF2B5EF4-FFF2-40B4-BE49-F238E27FC236}">
                <a16:creationId xmlns="" xmlns:a16="http://schemas.microsoft.com/office/drawing/2014/main" id="{51BBC890-B40E-0D48-94B9-AF02F544CC09}"/>
              </a:ext>
            </a:extLst>
          </p:cNvPr>
          <p:cNvSpPr>
            <a:spLocks noGrp="1" noChangeArrowheads="1"/>
          </p:cNvSpPr>
          <p:nvPr>
            <p:ph type="sldNum" sz="quarter" idx="12"/>
          </p:nvPr>
        </p:nvSpPr>
        <p:spPr>
          <a:ln/>
        </p:spPr>
        <p:txBody>
          <a:bodyPr/>
          <a:lstStyle>
            <a:lvl1pPr>
              <a:defRPr/>
            </a:lvl1pPr>
          </a:lstStyle>
          <a:p>
            <a:pPr>
              <a:defRPr/>
            </a:pPr>
            <a:fld id="{8D13AACA-B2A7-C744-99B1-5BC3D460ED5A}" type="slidenum">
              <a:rPr lang="it-IT" altLang="it-IT"/>
              <a:pPr>
                <a:defRPr/>
              </a:pPr>
              <a:t>‹n.›</a:t>
            </a:fld>
            <a:endParaRPr lang="it-IT" altLang="it-IT"/>
          </a:p>
        </p:txBody>
      </p:sp>
    </p:spTree>
    <p:extLst>
      <p:ext uri="{BB962C8B-B14F-4D97-AF65-F5344CB8AC3E}">
        <p14:creationId xmlns:p14="http://schemas.microsoft.com/office/powerpoint/2010/main" val="846535805"/>
      </p:ext>
    </p:extLst>
  </p:cSld>
  <p:clrMapOvr>
    <a:masterClrMapping/>
  </p:clrMapOvr>
  <p:transition xmlns:p14="http://schemas.microsoft.com/office/powerpoint/2010/mai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Rectangle 4">
            <a:extLst>
              <a:ext uri="{FF2B5EF4-FFF2-40B4-BE49-F238E27FC236}">
                <a16:creationId xmlns="" xmlns:a16="http://schemas.microsoft.com/office/drawing/2014/main" id="{9DD6F614-6B58-5044-9B53-82F8E3034443}"/>
              </a:ext>
            </a:extLst>
          </p:cNvPr>
          <p:cNvSpPr>
            <a:spLocks noGrp="1" noChangeArrowheads="1"/>
          </p:cNvSpPr>
          <p:nvPr>
            <p:ph type="dt" sz="half" idx="10"/>
          </p:nvPr>
        </p:nvSpPr>
        <p:spPr>
          <a:ln/>
        </p:spPr>
        <p:txBody>
          <a:bodyPr/>
          <a:lstStyle>
            <a:lvl1pPr>
              <a:defRPr/>
            </a:lvl1pPr>
          </a:lstStyle>
          <a:p>
            <a:pPr>
              <a:defRPr/>
            </a:pPr>
            <a:endParaRPr lang="it-IT"/>
          </a:p>
        </p:txBody>
      </p:sp>
      <p:sp>
        <p:nvSpPr>
          <p:cNvPr id="3" name="Rectangle 5">
            <a:extLst>
              <a:ext uri="{FF2B5EF4-FFF2-40B4-BE49-F238E27FC236}">
                <a16:creationId xmlns="" xmlns:a16="http://schemas.microsoft.com/office/drawing/2014/main" id="{0237D107-048A-C349-AE36-1C5D57AB0011}"/>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4" name="Rectangle 6">
            <a:extLst>
              <a:ext uri="{FF2B5EF4-FFF2-40B4-BE49-F238E27FC236}">
                <a16:creationId xmlns="" xmlns:a16="http://schemas.microsoft.com/office/drawing/2014/main" id="{4AA316A5-4F55-7742-A979-2360B12EE6E8}"/>
              </a:ext>
            </a:extLst>
          </p:cNvPr>
          <p:cNvSpPr>
            <a:spLocks noGrp="1" noChangeArrowheads="1"/>
          </p:cNvSpPr>
          <p:nvPr>
            <p:ph type="sldNum" sz="quarter" idx="12"/>
          </p:nvPr>
        </p:nvSpPr>
        <p:spPr>
          <a:ln/>
        </p:spPr>
        <p:txBody>
          <a:bodyPr/>
          <a:lstStyle>
            <a:lvl1pPr>
              <a:defRPr/>
            </a:lvl1pPr>
          </a:lstStyle>
          <a:p>
            <a:pPr>
              <a:defRPr/>
            </a:pPr>
            <a:fld id="{2000ADB8-9C57-C140-AD14-CF099E96985E}" type="slidenum">
              <a:rPr lang="it-IT" altLang="it-IT"/>
              <a:pPr>
                <a:defRPr/>
              </a:pPr>
              <a:t>‹n.›</a:t>
            </a:fld>
            <a:endParaRPr lang="it-IT" altLang="it-IT"/>
          </a:p>
        </p:txBody>
      </p:sp>
    </p:spTree>
    <p:extLst>
      <p:ext uri="{BB962C8B-B14F-4D97-AF65-F5344CB8AC3E}">
        <p14:creationId xmlns:p14="http://schemas.microsoft.com/office/powerpoint/2010/main" val="551003876"/>
      </p:ext>
    </p:extLst>
  </p:cSld>
  <p:clrMapOvr>
    <a:masterClrMapping/>
  </p:clrMapOvr>
  <p:transition xmlns:p14="http://schemas.microsoft.com/office/powerpoint/2010/mai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4" y="227542"/>
            <a:ext cx="3008313" cy="968376"/>
          </a:xfr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1" y="227545"/>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4" y="1195919"/>
            <a:ext cx="3008313" cy="3909219"/>
          </a:xfrm>
        </p:spPr>
        <p:txBody>
          <a:bodyPr/>
          <a:lstStyle>
            <a:lvl1pPr marL="0" indent="0">
              <a:buNone/>
              <a:defRPr sz="1400"/>
            </a:lvl1pPr>
            <a:lvl2pPr marL="457152" indent="0">
              <a:buNone/>
              <a:defRPr sz="1200"/>
            </a:lvl2pPr>
            <a:lvl3pPr marL="914304" indent="0">
              <a:buNone/>
              <a:defRPr sz="1000"/>
            </a:lvl3pPr>
            <a:lvl4pPr marL="1371455" indent="0">
              <a:buNone/>
              <a:defRPr sz="900"/>
            </a:lvl4pPr>
            <a:lvl5pPr marL="1828607" indent="0">
              <a:buNone/>
              <a:defRPr sz="900"/>
            </a:lvl5pPr>
            <a:lvl6pPr marL="2285759" indent="0">
              <a:buNone/>
              <a:defRPr sz="900"/>
            </a:lvl6pPr>
            <a:lvl7pPr marL="2742911" indent="0">
              <a:buNone/>
              <a:defRPr sz="900"/>
            </a:lvl7pPr>
            <a:lvl8pPr marL="3200062" indent="0">
              <a:buNone/>
              <a:defRPr sz="900"/>
            </a:lvl8pPr>
            <a:lvl9pPr marL="3657214" indent="0">
              <a:buNone/>
              <a:defRPr sz="900"/>
            </a:lvl9pPr>
          </a:lstStyle>
          <a:p>
            <a:pPr lvl="0"/>
            <a:r>
              <a:rPr lang="it-IT"/>
              <a:t>Fare clic per modificare gli stili del testo dello schema</a:t>
            </a:r>
          </a:p>
        </p:txBody>
      </p:sp>
      <p:sp>
        <p:nvSpPr>
          <p:cNvPr id="5" name="Rectangle 4">
            <a:extLst>
              <a:ext uri="{FF2B5EF4-FFF2-40B4-BE49-F238E27FC236}">
                <a16:creationId xmlns="" xmlns:a16="http://schemas.microsoft.com/office/drawing/2014/main" id="{D97D4C54-4FCA-9E40-AC12-43B8696154E6}"/>
              </a:ext>
            </a:extLst>
          </p:cNvPr>
          <p:cNvSpPr>
            <a:spLocks noGrp="1" noChangeArrowheads="1"/>
          </p:cNvSpPr>
          <p:nvPr>
            <p:ph type="dt" sz="half" idx="10"/>
          </p:nvPr>
        </p:nvSpPr>
        <p:spPr>
          <a:ln/>
        </p:spPr>
        <p:txBody>
          <a:bodyPr/>
          <a:lstStyle>
            <a:lvl1pPr>
              <a:defRPr/>
            </a:lvl1pPr>
          </a:lstStyle>
          <a:p>
            <a:pPr>
              <a:defRPr/>
            </a:pPr>
            <a:endParaRPr lang="it-IT"/>
          </a:p>
        </p:txBody>
      </p:sp>
      <p:sp>
        <p:nvSpPr>
          <p:cNvPr id="6" name="Rectangle 5">
            <a:extLst>
              <a:ext uri="{FF2B5EF4-FFF2-40B4-BE49-F238E27FC236}">
                <a16:creationId xmlns="" xmlns:a16="http://schemas.microsoft.com/office/drawing/2014/main" id="{D80B0AA7-4D51-5642-AB01-11F8D028546E}"/>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7" name="Rectangle 6">
            <a:extLst>
              <a:ext uri="{FF2B5EF4-FFF2-40B4-BE49-F238E27FC236}">
                <a16:creationId xmlns="" xmlns:a16="http://schemas.microsoft.com/office/drawing/2014/main" id="{DB461EB9-E641-1D4B-896B-8FF2F85C35B9}"/>
              </a:ext>
            </a:extLst>
          </p:cNvPr>
          <p:cNvSpPr>
            <a:spLocks noGrp="1" noChangeArrowheads="1"/>
          </p:cNvSpPr>
          <p:nvPr>
            <p:ph type="sldNum" sz="quarter" idx="12"/>
          </p:nvPr>
        </p:nvSpPr>
        <p:spPr>
          <a:ln/>
        </p:spPr>
        <p:txBody>
          <a:bodyPr/>
          <a:lstStyle>
            <a:lvl1pPr>
              <a:defRPr/>
            </a:lvl1pPr>
          </a:lstStyle>
          <a:p>
            <a:pPr>
              <a:defRPr/>
            </a:pPr>
            <a:fld id="{CF9FBFF8-9ABC-C848-A37E-A69674FA11D3}" type="slidenum">
              <a:rPr lang="it-IT" altLang="it-IT"/>
              <a:pPr>
                <a:defRPr/>
              </a:pPr>
              <a:t>‹n.›</a:t>
            </a:fld>
            <a:endParaRPr lang="it-IT" altLang="it-IT"/>
          </a:p>
        </p:txBody>
      </p:sp>
    </p:spTree>
    <p:extLst>
      <p:ext uri="{BB962C8B-B14F-4D97-AF65-F5344CB8AC3E}">
        <p14:creationId xmlns:p14="http://schemas.microsoft.com/office/powerpoint/2010/main" val="1072732777"/>
      </p:ext>
    </p:extLst>
  </p:cSld>
  <p:clrMapOvr>
    <a:masterClrMapping/>
  </p:clrMapOvr>
  <p:transition xmlns:p14="http://schemas.microsoft.com/office/powerpoint/2010/mai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000500"/>
            <a:ext cx="5486400" cy="472282"/>
          </a:xfr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510646"/>
            <a:ext cx="5486400" cy="3429000"/>
          </a:xfrm>
        </p:spPr>
        <p:txBody>
          <a:bodyPr/>
          <a:lstStyle>
            <a:lvl1pPr marL="0" indent="0">
              <a:buNone/>
              <a:defRPr sz="3200"/>
            </a:lvl1pPr>
            <a:lvl2pPr marL="457152" indent="0">
              <a:buNone/>
              <a:defRPr sz="2800"/>
            </a:lvl2pPr>
            <a:lvl3pPr marL="914304" indent="0">
              <a:buNone/>
              <a:defRPr sz="2400"/>
            </a:lvl3pPr>
            <a:lvl4pPr marL="1371455" indent="0">
              <a:buNone/>
              <a:defRPr sz="2000"/>
            </a:lvl4pPr>
            <a:lvl5pPr marL="1828607" indent="0">
              <a:buNone/>
              <a:defRPr sz="2000"/>
            </a:lvl5pPr>
            <a:lvl6pPr marL="2285759" indent="0">
              <a:buNone/>
              <a:defRPr sz="2000"/>
            </a:lvl6pPr>
            <a:lvl7pPr marL="2742911" indent="0">
              <a:buNone/>
              <a:defRPr sz="2000"/>
            </a:lvl7pPr>
            <a:lvl8pPr marL="3200062" indent="0">
              <a:buNone/>
              <a:defRPr sz="2000"/>
            </a:lvl8pPr>
            <a:lvl9pPr marL="3657214" indent="0">
              <a:buNone/>
              <a:defRPr sz="2000"/>
            </a:lvl9pPr>
          </a:lstStyle>
          <a:p>
            <a:pPr lvl="0"/>
            <a:r>
              <a:rPr lang="it-IT" noProof="0"/>
              <a:t>Trascinare l'immagine su un segnaposto o fare clic sull'icona per aggiungerla</a:t>
            </a:r>
          </a:p>
        </p:txBody>
      </p:sp>
      <p:sp>
        <p:nvSpPr>
          <p:cNvPr id="4" name="Segnaposto testo 3"/>
          <p:cNvSpPr>
            <a:spLocks noGrp="1"/>
          </p:cNvSpPr>
          <p:nvPr>
            <p:ph type="body" sz="half" idx="2"/>
          </p:nvPr>
        </p:nvSpPr>
        <p:spPr>
          <a:xfrm>
            <a:off x="1792288" y="4472784"/>
            <a:ext cx="5486400" cy="670719"/>
          </a:xfrm>
        </p:spPr>
        <p:txBody>
          <a:bodyPr/>
          <a:lstStyle>
            <a:lvl1pPr marL="0" indent="0">
              <a:buNone/>
              <a:defRPr sz="1400"/>
            </a:lvl1pPr>
            <a:lvl2pPr marL="457152" indent="0">
              <a:buNone/>
              <a:defRPr sz="1200"/>
            </a:lvl2pPr>
            <a:lvl3pPr marL="914304" indent="0">
              <a:buNone/>
              <a:defRPr sz="1000"/>
            </a:lvl3pPr>
            <a:lvl4pPr marL="1371455" indent="0">
              <a:buNone/>
              <a:defRPr sz="900"/>
            </a:lvl4pPr>
            <a:lvl5pPr marL="1828607" indent="0">
              <a:buNone/>
              <a:defRPr sz="900"/>
            </a:lvl5pPr>
            <a:lvl6pPr marL="2285759" indent="0">
              <a:buNone/>
              <a:defRPr sz="900"/>
            </a:lvl6pPr>
            <a:lvl7pPr marL="2742911" indent="0">
              <a:buNone/>
              <a:defRPr sz="900"/>
            </a:lvl7pPr>
            <a:lvl8pPr marL="3200062" indent="0">
              <a:buNone/>
              <a:defRPr sz="900"/>
            </a:lvl8pPr>
            <a:lvl9pPr marL="3657214" indent="0">
              <a:buNone/>
              <a:defRPr sz="900"/>
            </a:lvl9pPr>
          </a:lstStyle>
          <a:p>
            <a:pPr lvl="0"/>
            <a:r>
              <a:rPr lang="it-IT"/>
              <a:t>Fare clic per modificare gli stili del testo dello schema</a:t>
            </a:r>
          </a:p>
        </p:txBody>
      </p:sp>
      <p:sp>
        <p:nvSpPr>
          <p:cNvPr id="5" name="Rectangle 4">
            <a:extLst>
              <a:ext uri="{FF2B5EF4-FFF2-40B4-BE49-F238E27FC236}">
                <a16:creationId xmlns="" xmlns:a16="http://schemas.microsoft.com/office/drawing/2014/main" id="{23987E6F-68AE-3141-8CF6-D31A41E09B44}"/>
              </a:ext>
            </a:extLst>
          </p:cNvPr>
          <p:cNvSpPr>
            <a:spLocks noGrp="1" noChangeArrowheads="1"/>
          </p:cNvSpPr>
          <p:nvPr>
            <p:ph type="dt" sz="half" idx="10"/>
          </p:nvPr>
        </p:nvSpPr>
        <p:spPr>
          <a:ln/>
        </p:spPr>
        <p:txBody>
          <a:bodyPr/>
          <a:lstStyle>
            <a:lvl1pPr>
              <a:defRPr/>
            </a:lvl1pPr>
          </a:lstStyle>
          <a:p>
            <a:pPr>
              <a:defRPr/>
            </a:pPr>
            <a:endParaRPr lang="it-IT"/>
          </a:p>
        </p:txBody>
      </p:sp>
      <p:sp>
        <p:nvSpPr>
          <p:cNvPr id="6" name="Rectangle 5">
            <a:extLst>
              <a:ext uri="{FF2B5EF4-FFF2-40B4-BE49-F238E27FC236}">
                <a16:creationId xmlns="" xmlns:a16="http://schemas.microsoft.com/office/drawing/2014/main" id="{FF30D799-074D-CF41-85C3-045877BD18B3}"/>
              </a:ext>
            </a:extLst>
          </p:cNvPr>
          <p:cNvSpPr>
            <a:spLocks noGrp="1" noChangeArrowheads="1"/>
          </p:cNvSpPr>
          <p:nvPr>
            <p:ph type="ftr" sz="quarter" idx="11"/>
          </p:nvPr>
        </p:nvSpPr>
        <p:spPr>
          <a:ln/>
        </p:spPr>
        <p:txBody>
          <a:bodyPr/>
          <a:lstStyle>
            <a:lvl1pPr>
              <a:defRPr/>
            </a:lvl1pPr>
          </a:lstStyle>
          <a:p>
            <a:pPr>
              <a:defRPr/>
            </a:pPr>
            <a:r>
              <a:rPr lang="it-IT"/>
              <a:t>5 ottobre 2010</a:t>
            </a:r>
          </a:p>
        </p:txBody>
      </p:sp>
      <p:sp>
        <p:nvSpPr>
          <p:cNvPr id="7" name="Rectangle 6">
            <a:extLst>
              <a:ext uri="{FF2B5EF4-FFF2-40B4-BE49-F238E27FC236}">
                <a16:creationId xmlns="" xmlns:a16="http://schemas.microsoft.com/office/drawing/2014/main" id="{0F306641-B6CB-6546-807C-1AF7624C527D}"/>
              </a:ext>
            </a:extLst>
          </p:cNvPr>
          <p:cNvSpPr>
            <a:spLocks noGrp="1" noChangeArrowheads="1"/>
          </p:cNvSpPr>
          <p:nvPr>
            <p:ph type="sldNum" sz="quarter" idx="12"/>
          </p:nvPr>
        </p:nvSpPr>
        <p:spPr>
          <a:ln/>
        </p:spPr>
        <p:txBody>
          <a:bodyPr/>
          <a:lstStyle>
            <a:lvl1pPr>
              <a:defRPr/>
            </a:lvl1pPr>
          </a:lstStyle>
          <a:p>
            <a:pPr>
              <a:defRPr/>
            </a:pPr>
            <a:fld id="{CF00D1D9-D84A-794F-B8E9-EAEA8D07F03C}" type="slidenum">
              <a:rPr lang="it-IT" altLang="it-IT"/>
              <a:pPr>
                <a:defRPr/>
              </a:pPr>
              <a:t>‹n.›</a:t>
            </a:fld>
            <a:endParaRPr lang="it-IT" altLang="it-IT"/>
          </a:p>
        </p:txBody>
      </p:sp>
    </p:spTree>
    <p:extLst>
      <p:ext uri="{BB962C8B-B14F-4D97-AF65-F5344CB8AC3E}">
        <p14:creationId xmlns:p14="http://schemas.microsoft.com/office/powerpoint/2010/main" val="906868710"/>
      </p:ext>
    </p:extLst>
  </p:cSld>
  <p:clrMapOvr>
    <a:masterClrMapping/>
  </p:clrMapOvr>
  <p:transition xmlns:p14="http://schemas.microsoft.com/office/powerpoint/2010/main" spd="slow">
    <p:push dir="u"/>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 xmlns:a16="http://schemas.microsoft.com/office/drawing/2014/main" id="{EC51C9FD-73D5-314B-B403-8DC07DABBF5F}"/>
              </a:ext>
            </a:extLst>
          </p:cNvPr>
          <p:cNvSpPr>
            <a:spLocks noGrp="1" noChangeArrowheads="1"/>
          </p:cNvSpPr>
          <p:nvPr>
            <p:ph type="title"/>
          </p:nvPr>
        </p:nvSpPr>
        <p:spPr bwMode="auto">
          <a:xfrm>
            <a:off x="457200" y="228600"/>
            <a:ext cx="82296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1" tIns="45714" rIns="91431" bIns="45714" numCol="1" anchor="ctr" anchorCtr="0" compatLnSpc="1">
            <a:prstTxWarp prst="textNoShape">
              <a:avLst/>
            </a:prstTxWarp>
          </a:bodyPr>
          <a:lstStyle/>
          <a:p>
            <a:pPr lvl="0"/>
            <a:r>
              <a:rPr lang="it-IT" altLang="it-IT"/>
              <a:t>Fare clic per modificare lo stile del titolo</a:t>
            </a:r>
          </a:p>
        </p:txBody>
      </p:sp>
      <p:sp>
        <p:nvSpPr>
          <p:cNvPr id="1027" name="Rectangle 3">
            <a:extLst>
              <a:ext uri="{FF2B5EF4-FFF2-40B4-BE49-F238E27FC236}">
                <a16:creationId xmlns="" xmlns:a16="http://schemas.microsoft.com/office/drawing/2014/main" id="{2D2E59CC-9D44-6D4D-A642-C278879EAB3D}"/>
              </a:ext>
            </a:extLst>
          </p:cNvPr>
          <p:cNvSpPr>
            <a:spLocks noGrp="1" noChangeArrowheads="1"/>
          </p:cNvSpPr>
          <p:nvPr>
            <p:ph type="body" idx="1"/>
          </p:nvPr>
        </p:nvSpPr>
        <p:spPr bwMode="auto">
          <a:xfrm>
            <a:off x="457200" y="1333500"/>
            <a:ext cx="8229600" cy="377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1" tIns="45714" rIns="91431" bIns="45714"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1028" name="Rectangle 4">
            <a:extLst>
              <a:ext uri="{FF2B5EF4-FFF2-40B4-BE49-F238E27FC236}">
                <a16:creationId xmlns="" xmlns:a16="http://schemas.microsoft.com/office/drawing/2014/main" id="{4543814B-65DF-B749-AD39-8E6CED1B4DD9}"/>
              </a:ext>
            </a:extLst>
          </p:cNvPr>
          <p:cNvSpPr>
            <a:spLocks noGrp="1" noChangeArrowheads="1"/>
          </p:cNvSpPr>
          <p:nvPr>
            <p:ph type="dt" sz="half" idx="2"/>
          </p:nvPr>
        </p:nvSpPr>
        <p:spPr bwMode="auto">
          <a:xfrm>
            <a:off x="457200" y="5203825"/>
            <a:ext cx="2133600" cy="396875"/>
          </a:xfrm>
          <a:prstGeom prst="rect">
            <a:avLst/>
          </a:prstGeom>
          <a:noFill/>
          <a:ln>
            <a:noFill/>
          </a:ln>
          <a:effectLst/>
          <a:extLst/>
        </p:spPr>
        <p:txBody>
          <a:bodyPr vert="horz" wrap="square" lIns="91431" tIns="45714" rIns="91431" bIns="45714" numCol="1" anchor="t" anchorCtr="0" compatLnSpc="1">
            <a:prstTxWarp prst="textNoShape">
              <a:avLst/>
            </a:prstTxWarp>
          </a:bodyPr>
          <a:lstStyle>
            <a:lvl1pPr eaLnBrk="1" hangingPunct="1">
              <a:defRPr sz="1400">
                <a:latin typeface="Arial" charset="0"/>
                <a:ea typeface="ＭＳ Ｐゴシック" charset="0"/>
                <a:cs typeface="ＭＳ Ｐゴシック" charset="0"/>
              </a:defRPr>
            </a:lvl1pPr>
          </a:lstStyle>
          <a:p>
            <a:pPr>
              <a:defRPr/>
            </a:pPr>
            <a:endParaRPr lang="it-IT"/>
          </a:p>
        </p:txBody>
      </p:sp>
      <p:sp>
        <p:nvSpPr>
          <p:cNvPr id="1029" name="Rectangle 5">
            <a:extLst>
              <a:ext uri="{FF2B5EF4-FFF2-40B4-BE49-F238E27FC236}">
                <a16:creationId xmlns="" xmlns:a16="http://schemas.microsoft.com/office/drawing/2014/main" id="{C085E936-7A02-9842-8185-98EE1F45EEC0}"/>
              </a:ext>
            </a:extLst>
          </p:cNvPr>
          <p:cNvSpPr>
            <a:spLocks noGrp="1" noChangeArrowheads="1"/>
          </p:cNvSpPr>
          <p:nvPr>
            <p:ph type="ftr" sz="quarter" idx="3"/>
          </p:nvPr>
        </p:nvSpPr>
        <p:spPr bwMode="auto">
          <a:xfrm>
            <a:off x="3124200" y="5203825"/>
            <a:ext cx="2895600" cy="396875"/>
          </a:xfrm>
          <a:prstGeom prst="rect">
            <a:avLst/>
          </a:prstGeom>
          <a:noFill/>
          <a:ln>
            <a:noFill/>
          </a:ln>
          <a:effectLst/>
          <a:extLst/>
        </p:spPr>
        <p:txBody>
          <a:bodyPr vert="horz" wrap="square" lIns="91431" tIns="45714" rIns="91431" bIns="45714" numCol="1" anchor="t" anchorCtr="0" compatLnSpc="1">
            <a:prstTxWarp prst="textNoShape">
              <a:avLst/>
            </a:prstTxWarp>
          </a:bodyPr>
          <a:lstStyle>
            <a:lvl1pPr algn="ctr" eaLnBrk="1" hangingPunct="1">
              <a:defRPr sz="1400">
                <a:latin typeface="Arial" charset="0"/>
                <a:ea typeface="ＭＳ Ｐゴシック" charset="0"/>
                <a:cs typeface="ＭＳ Ｐゴシック" charset="0"/>
              </a:defRPr>
            </a:lvl1pPr>
          </a:lstStyle>
          <a:p>
            <a:pPr>
              <a:defRPr/>
            </a:pPr>
            <a:r>
              <a:rPr lang="it-IT"/>
              <a:t>5 ottobre 2010</a:t>
            </a:r>
          </a:p>
        </p:txBody>
      </p:sp>
      <p:sp>
        <p:nvSpPr>
          <p:cNvPr id="1030" name="Rectangle 6">
            <a:extLst>
              <a:ext uri="{FF2B5EF4-FFF2-40B4-BE49-F238E27FC236}">
                <a16:creationId xmlns="" xmlns:a16="http://schemas.microsoft.com/office/drawing/2014/main" id="{83853C50-7E5A-F743-9E40-DA1ED6F2B273}"/>
              </a:ext>
            </a:extLst>
          </p:cNvPr>
          <p:cNvSpPr>
            <a:spLocks noGrp="1" noChangeArrowheads="1"/>
          </p:cNvSpPr>
          <p:nvPr>
            <p:ph type="sldNum" sz="quarter" idx="4"/>
          </p:nvPr>
        </p:nvSpPr>
        <p:spPr bwMode="auto">
          <a:xfrm>
            <a:off x="6553200" y="5203825"/>
            <a:ext cx="2133600" cy="396875"/>
          </a:xfrm>
          <a:prstGeom prst="rect">
            <a:avLst/>
          </a:prstGeom>
          <a:noFill/>
          <a:ln>
            <a:noFill/>
          </a:ln>
          <a:effectLst/>
          <a:extLst/>
        </p:spPr>
        <p:txBody>
          <a:bodyPr vert="horz" wrap="square" lIns="91431" tIns="45714" rIns="91431" bIns="45714" numCol="1" anchor="t" anchorCtr="0" compatLnSpc="1">
            <a:prstTxWarp prst="textNoShape">
              <a:avLst/>
            </a:prstTxWarp>
          </a:bodyPr>
          <a:lstStyle>
            <a:lvl1pPr algn="r" eaLnBrk="1" hangingPunct="1">
              <a:defRPr sz="1400"/>
            </a:lvl1pPr>
          </a:lstStyle>
          <a:p>
            <a:pPr>
              <a:defRPr/>
            </a:pPr>
            <a:fld id="{A79D8742-9EEC-A04B-B1C4-31DD23368A8A}"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transition xmlns:p14="http://schemas.microsoft.com/office/powerpoint/2010/main" spd="slow">
    <p:push dir="u"/>
  </p:transition>
  <p:txStyles>
    <p:titleStyle>
      <a:lvl1pPr algn="ctr" rtl="0" eaLnBrk="0" fontAlgn="base" hangingPunct="0">
        <a:spcBef>
          <a:spcPct val="0"/>
        </a:spcBef>
        <a:spcAft>
          <a:spcPct val="0"/>
        </a:spcAft>
        <a:defRPr sz="4400">
          <a:solidFill>
            <a:schemeClr val="tx2"/>
          </a:solidFill>
          <a:latin typeface="+mj-lt"/>
          <a:ea typeface="+mj-ea"/>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152" algn="ctr" rtl="0" eaLnBrk="1" fontAlgn="base" hangingPunct="1">
        <a:spcBef>
          <a:spcPct val="0"/>
        </a:spcBef>
        <a:spcAft>
          <a:spcPct val="0"/>
        </a:spcAft>
        <a:defRPr sz="4400">
          <a:solidFill>
            <a:schemeClr val="tx2"/>
          </a:solidFill>
          <a:latin typeface="Arial" charset="0"/>
          <a:ea typeface="ＭＳ Ｐゴシック" charset="0"/>
        </a:defRPr>
      </a:lvl6pPr>
      <a:lvl7pPr marL="914304" algn="ctr" rtl="0" eaLnBrk="1" fontAlgn="base" hangingPunct="1">
        <a:spcBef>
          <a:spcPct val="0"/>
        </a:spcBef>
        <a:spcAft>
          <a:spcPct val="0"/>
        </a:spcAft>
        <a:defRPr sz="4400">
          <a:solidFill>
            <a:schemeClr val="tx2"/>
          </a:solidFill>
          <a:latin typeface="Arial" charset="0"/>
          <a:ea typeface="ＭＳ Ｐゴシック" charset="0"/>
        </a:defRPr>
      </a:lvl7pPr>
      <a:lvl8pPr marL="1371455" algn="ctr" rtl="0" eaLnBrk="1" fontAlgn="base" hangingPunct="1">
        <a:spcBef>
          <a:spcPct val="0"/>
        </a:spcBef>
        <a:spcAft>
          <a:spcPct val="0"/>
        </a:spcAft>
        <a:defRPr sz="4400">
          <a:solidFill>
            <a:schemeClr val="tx2"/>
          </a:solidFill>
          <a:latin typeface="Arial" charset="0"/>
          <a:ea typeface="ＭＳ Ｐゴシック" charset="0"/>
        </a:defRPr>
      </a:lvl8pPr>
      <a:lvl9pPr marL="1828607" algn="ctr" rtl="0" eaLnBrk="1" fontAlgn="base" hangingPunct="1">
        <a:spcBef>
          <a:spcPct val="0"/>
        </a:spcBef>
        <a:spcAft>
          <a:spcPct val="0"/>
        </a:spcAft>
        <a:defRPr sz="4400">
          <a:solidFill>
            <a:schemeClr val="tx2"/>
          </a:solidFill>
          <a:latin typeface="Arial" charset="0"/>
          <a:ea typeface="ＭＳ Ｐゴシック"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1363" indent="-284163" algn="l" rtl="0" eaLnBrk="0" fontAlgn="base" hangingPunct="0">
        <a:spcBef>
          <a:spcPct val="20000"/>
        </a:spcBef>
        <a:spcAft>
          <a:spcPct val="0"/>
        </a:spcAft>
        <a:buChar char="–"/>
        <a:defRPr sz="2800">
          <a:solidFill>
            <a:schemeClr val="tx1"/>
          </a:solidFill>
          <a:latin typeface="+mn-lt"/>
          <a:ea typeface="+mn-ea"/>
        </a:defRPr>
      </a:lvl2pPr>
      <a:lvl3pPr marL="1141413" indent="-227013" algn="l" rtl="0" eaLnBrk="0" fontAlgn="base" hangingPunct="0">
        <a:spcBef>
          <a:spcPct val="20000"/>
        </a:spcBef>
        <a:spcAft>
          <a:spcPct val="0"/>
        </a:spcAft>
        <a:buChar char="•"/>
        <a:defRPr sz="2400">
          <a:solidFill>
            <a:schemeClr val="tx1"/>
          </a:solidFill>
          <a:latin typeface="+mn-lt"/>
          <a:ea typeface="+mn-ea"/>
        </a:defRPr>
      </a:lvl3pPr>
      <a:lvl4pPr marL="1598613" indent="-227013" algn="l" rtl="0" eaLnBrk="0" fontAlgn="base" hangingPunct="0">
        <a:spcBef>
          <a:spcPct val="20000"/>
        </a:spcBef>
        <a:spcAft>
          <a:spcPct val="0"/>
        </a:spcAft>
        <a:buChar char="–"/>
        <a:defRPr sz="2000">
          <a:solidFill>
            <a:schemeClr val="tx1"/>
          </a:solidFill>
          <a:latin typeface="+mn-lt"/>
          <a:ea typeface="+mn-ea"/>
        </a:defRPr>
      </a:lvl4pPr>
      <a:lvl5pPr marL="2055813" indent="-227013" algn="l" rtl="0" eaLnBrk="0" fontAlgn="base" hangingPunct="0">
        <a:spcBef>
          <a:spcPct val="20000"/>
        </a:spcBef>
        <a:spcAft>
          <a:spcPct val="0"/>
        </a:spcAft>
        <a:buChar char="»"/>
        <a:defRPr sz="2000">
          <a:solidFill>
            <a:schemeClr val="tx1"/>
          </a:solidFill>
          <a:latin typeface="+mn-lt"/>
          <a:ea typeface="+mn-ea"/>
        </a:defRPr>
      </a:lvl5pPr>
      <a:lvl6pPr marL="2514335" indent="-228576" algn="l" rtl="0" eaLnBrk="1" fontAlgn="base" hangingPunct="1">
        <a:spcBef>
          <a:spcPct val="20000"/>
        </a:spcBef>
        <a:spcAft>
          <a:spcPct val="0"/>
        </a:spcAft>
        <a:buChar char="»"/>
        <a:defRPr sz="2000">
          <a:solidFill>
            <a:schemeClr val="tx1"/>
          </a:solidFill>
          <a:latin typeface="+mn-lt"/>
          <a:ea typeface="+mn-ea"/>
        </a:defRPr>
      </a:lvl6pPr>
      <a:lvl7pPr marL="2971487" indent="-228576" algn="l" rtl="0" eaLnBrk="1" fontAlgn="base" hangingPunct="1">
        <a:spcBef>
          <a:spcPct val="20000"/>
        </a:spcBef>
        <a:spcAft>
          <a:spcPct val="0"/>
        </a:spcAft>
        <a:buChar char="»"/>
        <a:defRPr sz="2000">
          <a:solidFill>
            <a:schemeClr val="tx1"/>
          </a:solidFill>
          <a:latin typeface="+mn-lt"/>
          <a:ea typeface="+mn-ea"/>
        </a:defRPr>
      </a:lvl7pPr>
      <a:lvl8pPr marL="3428639" indent="-228576" algn="l" rtl="0" eaLnBrk="1" fontAlgn="base" hangingPunct="1">
        <a:spcBef>
          <a:spcPct val="20000"/>
        </a:spcBef>
        <a:spcAft>
          <a:spcPct val="0"/>
        </a:spcAft>
        <a:buChar char="»"/>
        <a:defRPr sz="2000">
          <a:solidFill>
            <a:schemeClr val="tx1"/>
          </a:solidFill>
          <a:latin typeface="+mn-lt"/>
          <a:ea typeface="+mn-ea"/>
        </a:defRPr>
      </a:lvl8pPr>
      <a:lvl9pPr marL="3885790" indent="-228576" algn="l" rtl="0" eaLnBrk="1" fontAlgn="base" hangingPunct="1">
        <a:spcBef>
          <a:spcPct val="20000"/>
        </a:spcBef>
        <a:spcAft>
          <a:spcPct val="0"/>
        </a:spcAft>
        <a:buChar char="»"/>
        <a:defRPr sz="2000">
          <a:solidFill>
            <a:schemeClr val="tx1"/>
          </a:solidFill>
          <a:latin typeface="+mn-lt"/>
          <a:ea typeface="+mn-ea"/>
        </a:defRPr>
      </a:lvl9pPr>
    </p:bodyStyle>
    <p:otherStyle>
      <a:defPPr>
        <a:defRPr lang="it-IT"/>
      </a:defPPr>
      <a:lvl1pPr marL="0" algn="l" defTabSz="457152" rtl="0" eaLnBrk="1" latinLnBrk="0" hangingPunct="1">
        <a:defRPr sz="1800" kern="1200">
          <a:solidFill>
            <a:schemeClr val="tx1"/>
          </a:solidFill>
          <a:latin typeface="+mn-lt"/>
          <a:ea typeface="+mn-ea"/>
          <a:cs typeface="+mn-cs"/>
        </a:defRPr>
      </a:lvl1pPr>
      <a:lvl2pPr marL="457152" algn="l" defTabSz="457152" rtl="0" eaLnBrk="1" latinLnBrk="0" hangingPunct="1">
        <a:defRPr sz="1800" kern="1200">
          <a:solidFill>
            <a:schemeClr val="tx1"/>
          </a:solidFill>
          <a:latin typeface="+mn-lt"/>
          <a:ea typeface="+mn-ea"/>
          <a:cs typeface="+mn-cs"/>
        </a:defRPr>
      </a:lvl2pPr>
      <a:lvl3pPr marL="914304" algn="l" defTabSz="457152" rtl="0" eaLnBrk="1" latinLnBrk="0" hangingPunct="1">
        <a:defRPr sz="1800" kern="1200">
          <a:solidFill>
            <a:schemeClr val="tx1"/>
          </a:solidFill>
          <a:latin typeface="+mn-lt"/>
          <a:ea typeface="+mn-ea"/>
          <a:cs typeface="+mn-cs"/>
        </a:defRPr>
      </a:lvl3pPr>
      <a:lvl4pPr marL="1371455" algn="l" defTabSz="457152" rtl="0" eaLnBrk="1" latinLnBrk="0" hangingPunct="1">
        <a:defRPr sz="1800" kern="1200">
          <a:solidFill>
            <a:schemeClr val="tx1"/>
          </a:solidFill>
          <a:latin typeface="+mn-lt"/>
          <a:ea typeface="+mn-ea"/>
          <a:cs typeface="+mn-cs"/>
        </a:defRPr>
      </a:lvl4pPr>
      <a:lvl5pPr marL="1828607" algn="l" defTabSz="457152" rtl="0" eaLnBrk="1" latinLnBrk="0" hangingPunct="1">
        <a:defRPr sz="1800" kern="1200">
          <a:solidFill>
            <a:schemeClr val="tx1"/>
          </a:solidFill>
          <a:latin typeface="+mn-lt"/>
          <a:ea typeface="+mn-ea"/>
          <a:cs typeface="+mn-cs"/>
        </a:defRPr>
      </a:lvl5pPr>
      <a:lvl6pPr marL="2285759" algn="l" defTabSz="457152" rtl="0" eaLnBrk="1" latinLnBrk="0" hangingPunct="1">
        <a:defRPr sz="1800" kern="1200">
          <a:solidFill>
            <a:schemeClr val="tx1"/>
          </a:solidFill>
          <a:latin typeface="+mn-lt"/>
          <a:ea typeface="+mn-ea"/>
          <a:cs typeface="+mn-cs"/>
        </a:defRPr>
      </a:lvl6pPr>
      <a:lvl7pPr marL="2742911" algn="l" defTabSz="457152" rtl="0" eaLnBrk="1" latinLnBrk="0" hangingPunct="1">
        <a:defRPr sz="1800" kern="1200">
          <a:solidFill>
            <a:schemeClr val="tx1"/>
          </a:solidFill>
          <a:latin typeface="+mn-lt"/>
          <a:ea typeface="+mn-ea"/>
          <a:cs typeface="+mn-cs"/>
        </a:defRPr>
      </a:lvl7pPr>
      <a:lvl8pPr marL="3200062" algn="l" defTabSz="457152" rtl="0" eaLnBrk="1" latinLnBrk="0" hangingPunct="1">
        <a:defRPr sz="1800" kern="1200">
          <a:solidFill>
            <a:schemeClr val="tx1"/>
          </a:solidFill>
          <a:latin typeface="+mn-lt"/>
          <a:ea typeface="+mn-ea"/>
          <a:cs typeface="+mn-cs"/>
        </a:defRPr>
      </a:lvl8pPr>
      <a:lvl9pPr marL="3657214" algn="l" defTabSz="457152"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3314" name="Rectangle 2">
            <a:extLst>
              <a:ext uri="{FF2B5EF4-FFF2-40B4-BE49-F238E27FC236}">
                <a16:creationId xmlns="" xmlns:a16="http://schemas.microsoft.com/office/drawing/2014/main" id="{529A2A48-DDF2-B74E-A11C-D11B630F0897}"/>
              </a:ext>
            </a:extLst>
          </p:cNvPr>
          <p:cNvSpPr>
            <a:spLocks noGrp="1" noChangeArrowheads="1"/>
          </p:cNvSpPr>
          <p:nvPr>
            <p:ph type="title"/>
          </p:nvPr>
        </p:nvSpPr>
        <p:spPr bwMode="auto">
          <a:xfrm>
            <a:off x="457200" y="228600"/>
            <a:ext cx="82296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1" tIns="45714" rIns="91431" bIns="45714" numCol="1" anchor="ctr" anchorCtr="0" compatLnSpc="1">
            <a:prstTxWarp prst="textNoShape">
              <a:avLst/>
            </a:prstTxWarp>
          </a:bodyPr>
          <a:lstStyle/>
          <a:p>
            <a:pPr lvl="0"/>
            <a:r>
              <a:rPr lang="it-IT" altLang="it-IT"/>
              <a:t>Fare clic per modificare lo stile del titolo</a:t>
            </a:r>
          </a:p>
        </p:txBody>
      </p:sp>
      <p:sp>
        <p:nvSpPr>
          <p:cNvPr id="13315" name="Rectangle 3">
            <a:extLst>
              <a:ext uri="{FF2B5EF4-FFF2-40B4-BE49-F238E27FC236}">
                <a16:creationId xmlns="" xmlns:a16="http://schemas.microsoft.com/office/drawing/2014/main" id="{80B14700-09DB-CA48-99A2-BBC844C06481}"/>
              </a:ext>
            </a:extLst>
          </p:cNvPr>
          <p:cNvSpPr>
            <a:spLocks noGrp="1" noChangeArrowheads="1"/>
          </p:cNvSpPr>
          <p:nvPr>
            <p:ph type="body" idx="1"/>
          </p:nvPr>
        </p:nvSpPr>
        <p:spPr bwMode="auto">
          <a:xfrm>
            <a:off x="457200" y="1333500"/>
            <a:ext cx="8229600" cy="377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1" tIns="45714" rIns="91431" bIns="45714"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1028" name="Rectangle 4">
            <a:extLst>
              <a:ext uri="{FF2B5EF4-FFF2-40B4-BE49-F238E27FC236}">
                <a16:creationId xmlns="" xmlns:a16="http://schemas.microsoft.com/office/drawing/2014/main" id="{09AAD352-A84E-C54C-A78E-C687343C4F2F}"/>
              </a:ext>
            </a:extLst>
          </p:cNvPr>
          <p:cNvSpPr>
            <a:spLocks noGrp="1" noChangeArrowheads="1"/>
          </p:cNvSpPr>
          <p:nvPr>
            <p:ph type="dt" sz="half" idx="2"/>
          </p:nvPr>
        </p:nvSpPr>
        <p:spPr bwMode="auto">
          <a:xfrm>
            <a:off x="457200" y="5203825"/>
            <a:ext cx="2133600" cy="396875"/>
          </a:xfrm>
          <a:prstGeom prst="rect">
            <a:avLst/>
          </a:prstGeom>
          <a:noFill/>
          <a:ln>
            <a:noFill/>
          </a:ln>
          <a:effectLst/>
          <a:extLst/>
        </p:spPr>
        <p:txBody>
          <a:bodyPr vert="horz" wrap="square" lIns="91431" tIns="45714" rIns="91431" bIns="45714" numCol="1" anchor="t" anchorCtr="0" compatLnSpc="1">
            <a:prstTxWarp prst="textNoShape">
              <a:avLst/>
            </a:prstTxWarp>
          </a:bodyPr>
          <a:lstStyle>
            <a:lvl1pPr eaLnBrk="1" hangingPunct="1">
              <a:defRPr sz="1400">
                <a:solidFill>
                  <a:prstClr val="black"/>
                </a:solidFill>
                <a:latin typeface="Arial" charset="0"/>
                <a:ea typeface="ＭＳ Ｐゴシック" charset="0"/>
                <a:cs typeface="ＭＳ Ｐゴシック" charset="0"/>
              </a:defRPr>
            </a:lvl1pPr>
          </a:lstStyle>
          <a:p>
            <a:pPr>
              <a:defRPr/>
            </a:pPr>
            <a:endParaRPr lang="it-IT"/>
          </a:p>
        </p:txBody>
      </p:sp>
      <p:sp>
        <p:nvSpPr>
          <p:cNvPr id="1029" name="Rectangle 5">
            <a:extLst>
              <a:ext uri="{FF2B5EF4-FFF2-40B4-BE49-F238E27FC236}">
                <a16:creationId xmlns="" xmlns:a16="http://schemas.microsoft.com/office/drawing/2014/main" id="{9C0BC2FF-3099-CD49-B39B-2049AEDFD3D1}"/>
              </a:ext>
            </a:extLst>
          </p:cNvPr>
          <p:cNvSpPr>
            <a:spLocks noGrp="1" noChangeArrowheads="1"/>
          </p:cNvSpPr>
          <p:nvPr>
            <p:ph type="ftr" sz="quarter" idx="3"/>
          </p:nvPr>
        </p:nvSpPr>
        <p:spPr bwMode="auto">
          <a:xfrm>
            <a:off x="3124200" y="5203825"/>
            <a:ext cx="2895600" cy="396875"/>
          </a:xfrm>
          <a:prstGeom prst="rect">
            <a:avLst/>
          </a:prstGeom>
          <a:noFill/>
          <a:ln>
            <a:noFill/>
          </a:ln>
          <a:effectLst/>
          <a:extLst/>
        </p:spPr>
        <p:txBody>
          <a:bodyPr vert="horz" wrap="square" lIns="91431" tIns="45714" rIns="91431" bIns="45714" numCol="1" anchor="t" anchorCtr="0" compatLnSpc="1">
            <a:prstTxWarp prst="textNoShape">
              <a:avLst/>
            </a:prstTxWarp>
          </a:bodyPr>
          <a:lstStyle>
            <a:lvl1pPr algn="ctr" eaLnBrk="1" hangingPunct="1">
              <a:defRPr sz="1400">
                <a:solidFill>
                  <a:prstClr val="black"/>
                </a:solidFill>
                <a:latin typeface="Arial" charset="0"/>
                <a:ea typeface="ＭＳ Ｐゴシック" charset="0"/>
                <a:cs typeface="ＭＳ Ｐゴシック" charset="0"/>
              </a:defRPr>
            </a:lvl1pPr>
          </a:lstStyle>
          <a:p>
            <a:pPr>
              <a:defRPr/>
            </a:pPr>
            <a:r>
              <a:rPr lang="it-IT"/>
              <a:t>5 ottobre 2010</a:t>
            </a:r>
          </a:p>
        </p:txBody>
      </p:sp>
      <p:sp>
        <p:nvSpPr>
          <p:cNvPr id="1030" name="Rectangle 6">
            <a:extLst>
              <a:ext uri="{FF2B5EF4-FFF2-40B4-BE49-F238E27FC236}">
                <a16:creationId xmlns="" xmlns:a16="http://schemas.microsoft.com/office/drawing/2014/main" id="{C3E310D9-D41A-B842-8CD6-AC07FD0937B6}"/>
              </a:ext>
            </a:extLst>
          </p:cNvPr>
          <p:cNvSpPr>
            <a:spLocks noGrp="1" noChangeArrowheads="1"/>
          </p:cNvSpPr>
          <p:nvPr>
            <p:ph type="sldNum" sz="quarter" idx="4"/>
          </p:nvPr>
        </p:nvSpPr>
        <p:spPr bwMode="auto">
          <a:xfrm>
            <a:off x="6553200" y="5203825"/>
            <a:ext cx="2133600" cy="396875"/>
          </a:xfrm>
          <a:prstGeom prst="rect">
            <a:avLst/>
          </a:prstGeom>
          <a:noFill/>
          <a:ln>
            <a:noFill/>
          </a:ln>
          <a:effectLst/>
          <a:extLst/>
        </p:spPr>
        <p:txBody>
          <a:bodyPr vert="horz" wrap="square" lIns="91431" tIns="45714" rIns="91431" bIns="45714" numCol="1" anchor="t" anchorCtr="0" compatLnSpc="1">
            <a:prstTxWarp prst="textNoShape">
              <a:avLst/>
            </a:prstTxWarp>
          </a:bodyPr>
          <a:lstStyle>
            <a:lvl1pPr algn="r" eaLnBrk="1" hangingPunct="1">
              <a:defRPr sz="1400">
                <a:solidFill>
                  <a:srgbClr val="000000"/>
                </a:solidFill>
              </a:defRPr>
            </a:lvl1pPr>
          </a:lstStyle>
          <a:p>
            <a:pPr>
              <a:defRPr/>
            </a:pPr>
            <a:fld id="{5EAABAEF-EB39-4D43-A890-A7485DF00611}"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Lst>
  <p:transition xmlns:p14="http://schemas.microsoft.com/office/powerpoint/2010/main" spd="slow">
    <p:push dir="u"/>
  </p:transition>
  <p:txStyles>
    <p:titleStyle>
      <a:lvl1pPr algn="ctr" rtl="0" eaLnBrk="0" fontAlgn="base" hangingPunct="0">
        <a:spcBef>
          <a:spcPct val="0"/>
        </a:spcBef>
        <a:spcAft>
          <a:spcPct val="0"/>
        </a:spcAft>
        <a:defRPr sz="4400">
          <a:solidFill>
            <a:schemeClr val="tx2"/>
          </a:solidFill>
          <a:latin typeface="+mj-lt"/>
          <a:ea typeface="+mj-ea"/>
          <a:cs typeface="ＭＳ Ｐゴシック" charset="0"/>
        </a:defRPr>
      </a:lvl1pPr>
      <a:lvl2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cs typeface="ＭＳ Ｐゴシック" charset="0"/>
        </a:defRPr>
      </a:lvl5pPr>
      <a:lvl6pPr marL="457152" algn="ctr" rtl="0" eaLnBrk="1" fontAlgn="base" hangingPunct="1">
        <a:spcBef>
          <a:spcPct val="0"/>
        </a:spcBef>
        <a:spcAft>
          <a:spcPct val="0"/>
        </a:spcAft>
        <a:defRPr sz="4400">
          <a:solidFill>
            <a:schemeClr val="tx2"/>
          </a:solidFill>
          <a:latin typeface="Arial" charset="0"/>
          <a:ea typeface="ＭＳ Ｐゴシック" charset="0"/>
        </a:defRPr>
      </a:lvl6pPr>
      <a:lvl7pPr marL="914304" algn="ctr" rtl="0" eaLnBrk="1" fontAlgn="base" hangingPunct="1">
        <a:spcBef>
          <a:spcPct val="0"/>
        </a:spcBef>
        <a:spcAft>
          <a:spcPct val="0"/>
        </a:spcAft>
        <a:defRPr sz="4400">
          <a:solidFill>
            <a:schemeClr val="tx2"/>
          </a:solidFill>
          <a:latin typeface="Arial" charset="0"/>
          <a:ea typeface="ＭＳ Ｐゴシック" charset="0"/>
        </a:defRPr>
      </a:lvl7pPr>
      <a:lvl8pPr marL="1371455" algn="ctr" rtl="0" eaLnBrk="1" fontAlgn="base" hangingPunct="1">
        <a:spcBef>
          <a:spcPct val="0"/>
        </a:spcBef>
        <a:spcAft>
          <a:spcPct val="0"/>
        </a:spcAft>
        <a:defRPr sz="4400">
          <a:solidFill>
            <a:schemeClr val="tx2"/>
          </a:solidFill>
          <a:latin typeface="Arial" charset="0"/>
          <a:ea typeface="ＭＳ Ｐゴシック" charset="0"/>
        </a:defRPr>
      </a:lvl8pPr>
      <a:lvl9pPr marL="1828607" algn="ctr" rtl="0" eaLnBrk="1" fontAlgn="base" hangingPunct="1">
        <a:spcBef>
          <a:spcPct val="0"/>
        </a:spcBef>
        <a:spcAft>
          <a:spcPct val="0"/>
        </a:spcAft>
        <a:defRPr sz="4400">
          <a:solidFill>
            <a:schemeClr val="tx2"/>
          </a:solidFill>
          <a:latin typeface="Arial" charset="0"/>
          <a:ea typeface="ＭＳ Ｐゴシック"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1363" indent="-284163" algn="l" rtl="0" eaLnBrk="0" fontAlgn="base" hangingPunct="0">
        <a:spcBef>
          <a:spcPct val="20000"/>
        </a:spcBef>
        <a:spcAft>
          <a:spcPct val="0"/>
        </a:spcAft>
        <a:buChar char="–"/>
        <a:defRPr sz="2800">
          <a:solidFill>
            <a:schemeClr val="tx1"/>
          </a:solidFill>
          <a:latin typeface="+mn-lt"/>
          <a:ea typeface="+mn-ea"/>
        </a:defRPr>
      </a:lvl2pPr>
      <a:lvl3pPr marL="1141413" indent="-227013" algn="l" rtl="0" eaLnBrk="0" fontAlgn="base" hangingPunct="0">
        <a:spcBef>
          <a:spcPct val="20000"/>
        </a:spcBef>
        <a:spcAft>
          <a:spcPct val="0"/>
        </a:spcAft>
        <a:buChar char="•"/>
        <a:defRPr sz="2400">
          <a:solidFill>
            <a:schemeClr val="tx1"/>
          </a:solidFill>
          <a:latin typeface="+mn-lt"/>
          <a:ea typeface="+mn-ea"/>
        </a:defRPr>
      </a:lvl3pPr>
      <a:lvl4pPr marL="1598613" indent="-227013" algn="l" rtl="0" eaLnBrk="0" fontAlgn="base" hangingPunct="0">
        <a:spcBef>
          <a:spcPct val="20000"/>
        </a:spcBef>
        <a:spcAft>
          <a:spcPct val="0"/>
        </a:spcAft>
        <a:buChar char="–"/>
        <a:defRPr sz="2000">
          <a:solidFill>
            <a:schemeClr val="tx1"/>
          </a:solidFill>
          <a:latin typeface="+mn-lt"/>
          <a:ea typeface="+mn-ea"/>
        </a:defRPr>
      </a:lvl4pPr>
      <a:lvl5pPr marL="2055813" indent="-227013" algn="l" rtl="0" eaLnBrk="0" fontAlgn="base" hangingPunct="0">
        <a:spcBef>
          <a:spcPct val="20000"/>
        </a:spcBef>
        <a:spcAft>
          <a:spcPct val="0"/>
        </a:spcAft>
        <a:buChar char="»"/>
        <a:defRPr sz="2000">
          <a:solidFill>
            <a:schemeClr val="tx1"/>
          </a:solidFill>
          <a:latin typeface="+mn-lt"/>
          <a:ea typeface="+mn-ea"/>
        </a:defRPr>
      </a:lvl5pPr>
      <a:lvl6pPr marL="2514335" indent="-228576" algn="l" rtl="0" eaLnBrk="1" fontAlgn="base" hangingPunct="1">
        <a:spcBef>
          <a:spcPct val="20000"/>
        </a:spcBef>
        <a:spcAft>
          <a:spcPct val="0"/>
        </a:spcAft>
        <a:buChar char="»"/>
        <a:defRPr sz="2000">
          <a:solidFill>
            <a:schemeClr val="tx1"/>
          </a:solidFill>
          <a:latin typeface="+mn-lt"/>
          <a:ea typeface="+mn-ea"/>
        </a:defRPr>
      </a:lvl6pPr>
      <a:lvl7pPr marL="2971487" indent="-228576" algn="l" rtl="0" eaLnBrk="1" fontAlgn="base" hangingPunct="1">
        <a:spcBef>
          <a:spcPct val="20000"/>
        </a:spcBef>
        <a:spcAft>
          <a:spcPct val="0"/>
        </a:spcAft>
        <a:buChar char="»"/>
        <a:defRPr sz="2000">
          <a:solidFill>
            <a:schemeClr val="tx1"/>
          </a:solidFill>
          <a:latin typeface="+mn-lt"/>
          <a:ea typeface="+mn-ea"/>
        </a:defRPr>
      </a:lvl7pPr>
      <a:lvl8pPr marL="3428639" indent="-228576" algn="l" rtl="0" eaLnBrk="1" fontAlgn="base" hangingPunct="1">
        <a:spcBef>
          <a:spcPct val="20000"/>
        </a:spcBef>
        <a:spcAft>
          <a:spcPct val="0"/>
        </a:spcAft>
        <a:buChar char="»"/>
        <a:defRPr sz="2000">
          <a:solidFill>
            <a:schemeClr val="tx1"/>
          </a:solidFill>
          <a:latin typeface="+mn-lt"/>
          <a:ea typeface="+mn-ea"/>
        </a:defRPr>
      </a:lvl8pPr>
      <a:lvl9pPr marL="3885790" indent="-228576" algn="l" rtl="0" eaLnBrk="1" fontAlgn="base" hangingPunct="1">
        <a:spcBef>
          <a:spcPct val="20000"/>
        </a:spcBef>
        <a:spcAft>
          <a:spcPct val="0"/>
        </a:spcAft>
        <a:buChar char="»"/>
        <a:defRPr sz="2000">
          <a:solidFill>
            <a:schemeClr val="tx1"/>
          </a:solidFill>
          <a:latin typeface="+mn-lt"/>
          <a:ea typeface="+mn-ea"/>
        </a:defRPr>
      </a:lvl9pPr>
    </p:bodyStyle>
    <p:otherStyle>
      <a:defPPr>
        <a:defRPr lang="it-IT"/>
      </a:defPPr>
      <a:lvl1pPr marL="0" algn="l" defTabSz="457152" rtl="0" eaLnBrk="1" latinLnBrk="0" hangingPunct="1">
        <a:defRPr sz="1800" kern="1200">
          <a:solidFill>
            <a:schemeClr val="tx1"/>
          </a:solidFill>
          <a:latin typeface="+mn-lt"/>
          <a:ea typeface="+mn-ea"/>
          <a:cs typeface="+mn-cs"/>
        </a:defRPr>
      </a:lvl1pPr>
      <a:lvl2pPr marL="457152" algn="l" defTabSz="457152" rtl="0" eaLnBrk="1" latinLnBrk="0" hangingPunct="1">
        <a:defRPr sz="1800" kern="1200">
          <a:solidFill>
            <a:schemeClr val="tx1"/>
          </a:solidFill>
          <a:latin typeface="+mn-lt"/>
          <a:ea typeface="+mn-ea"/>
          <a:cs typeface="+mn-cs"/>
        </a:defRPr>
      </a:lvl2pPr>
      <a:lvl3pPr marL="914304" algn="l" defTabSz="457152" rtl="0" eaLnBrk="1" latinLnBrk="0" hangingPunct="1">
        <a:defRPr sz="1800" kern="1200">
          <a:solidFill>
            <a:schemeClr val="tx1"/>
          </a:solidFill>
          <a:latin typeface="+mn-lt"/>
          <a:ea typeface="+mn-ea"/>
          <a:cs typeface="+mn-cs"/>
        </a:defRPr>
      </a:lvl3pPr>
      <a:lvl4pPr marL="1371455" algn="l" defTabSz="457152" rtl="0" eaLnBrk="1" latinLnBrk="0" hangingPunct="1">
        <a:defRPr sz="1800" kern="1200">
          <a:solidFill>
            <a:schemeClr val="tx1"/>
          </a:solidFill>
          <a:latin typeface="+mn-lt"/>
          <a:ea typeface="+mn-ea"/>
          <a:cs typeface="+mn-cs"/>
        </a:defRPr>
      </a:lvl4pPr>
      <a:lvl5pPr marL="1828607" algn="l" defTabSz="457152" rtl="0" eaLnBrk="1" latinLnBrk="0" hangingPunct="1">
        <a:defRPr sz="1800" kern="1200">
          <a:solidFill>
            <a:schemeClr val="tx1"/>
          </a:solidFill>
          <a:latin typeface="+mn-lt"/>
          <a:ea typeface="+mn-ea"/>
          <a:cs typeface="+mn-cs"/>
        </a:defRPr>
      </a:lvl5pPr>
      <a:lvl6pPr marL="2285759" algn="l" defTabSz="457152" rtl="0" eaLnBrk="1" latinLnBrk="0" hangingPunct="1">
        <a:defRPr sz="1800" kern="1200">
          <a:solidFill>
            <a:schemeClr val="tx1"/>
          </a:solidFill>
          <a:latin typeface="+mn-lt"/>
          <a:ea typeface="+mn-ea"/>
          <a:cs typeface="+mn-cs"/>
        </a:defRPr>
      </a:lvl6pPr>
      <a:lvl7pPr marL="2742911" algn="l" defTabSz="457152" rtl="0" eaLnBrk="1" latinLnBrk="0" hangingPunct="1">
        <a:defRPr sz="1800" kern="1200">
          <a:solidFill>
            <a:schemeClr val="tx1"/>
          </a:solidFill>
          <a:latin typeface="+mn-lt"/>
          <a:ea typeface="+mn-ea"/>
          <a:cs typeface="+mn-cs"/>
        </a:defRPr>
      </a:lvl7pPr>
      <a:lvl8pPr marL="3200062" algn="l" defTabSz="457152" rtl="0" eaLnBrk="1" latinLnBrk="0" hangingPunct="1">
        <a:defRPr sz="1800" kern="1200">
          <a:solidFill>
            <a:schemeClr val="tx1"/>
          </a:solidFill>
          <a:latin typeface="+mn-lt"/>
          <a:ea typeface="+mn-ea"/>
          <a:cs typeface="+mn-cs"/>
        </a:defRPr>
      </a:lvl8pPr>
      <a:lvl9pPr marL="3657214" algn="l" defTabSz="45715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emf"/></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1" Type="http://schemas.openxmlformats.org/officeDocument/2006/relationships/diagramColors" Target="../diagrams/colors5.xml"/><Relationship Id="rId12" Type="http://schemas.microsoft.com/office/2007/relationships/diagramDrawing" Target="../diagrams/drawing5.xml"/><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diagramData" Target="../diagrams/data4.xml"/><Relationship Id="rId4" Type="http://schemas.openxmlformats.org/officeDocument/2006/relationships/diagramLayout" Target="../diagrams/layout4.xml"/><Relationship Id="rId5" Type="http://schemas.openxmlformats.org/officeDocument/2006/relationships/diagramQuickStyle" Target="../diagrams/quickStyle4.xml"/><Relationship Id="rId6" Type="http://schemas.openxmlformats.org/officeDocument/2006/relationships/diagramColors" Target="../diagrams/colors4.xml"/><Relationship Id="rId7" Type="http://schemas.microsoft.com/office/2007/relationships/diagramDrawing" Target="../diagrams/drawing4.xml"/><Relationship Id="rId8" Type="http://schemas.openxmlformats.org/officeDocument/2006/relationships/diagramData" Target="../diagrams/data5.xml"/><Relationship Id="rId9" Type="http://schemas.openxmlformats.org/officeDocument/2006/relationships/diagramLayout" Target="../diagrams/layout5.xml"/><Relationship Id="rId10"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1" Type="http://schemas.openxmlformats.org/officeDocument/2006/relationships/diagramColors" Target="../diagrams/colors7.xml"/><Relationship Id="rId12" Type="http://schemas.microsoft.com/office/2007/relationships/diagramDrawing" Target="../diagrams/drawing7.xml"/><Relationship Id="rId13" Type="http://schemas.openxmlformats.org/officeDocument/2006/relationships/diagramData" Target="../diagrams/data8.xml"/><Relationship Id="rId14" Type="http://schemas.openxmlformats.org/officeDocument/2006/relationships/diagramLayout" Target="../diagrams/layout8.xml"/><Relationship Id="rId15" Type="http://schemas.openxmlformats.org/officeDocument/2006/relationships/diagramQuickStyle" Target="../diagrams/quickStyle8.xml"/><Relationship Id="rId16" Type="http://schemas.openxmlformats.org/officeDocument/2006/relationships/diagramColors" Target="../diagrams/colors8.xml"/><Relationship Id="rId17" Type="http://schemas.microsoft.com/office/2007/relationships/diagramDrawing" Target="../diagrams/drawing8.xml"/><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diagramData" Target="../diagrams/data6.xml"/><Relationship Id="rId4" Type="http://schemas.openxmlformats.org/officeDocument/2006/relationships/diagramLayout" Target="../diagrams/layout6.xml"/><Relationship Id="rId5" Type="http://schemas.openxmlformats.org/officeDocument/2006/relationships/diagramQuickStyle" Target="../diagrams/quickStyle6.xml"/><Relationship Id="rId6" Type="http://schemas.openxmlformats.org/officeDocument/2006/relationships/diagramColors" Target="../diagrams/colors6.xml"/><Relationship Id="rId7" Type="http://schemas.microsoft.com/office/2007/relationships/diagramDrawing" Target="../diagrams/drawing6.xml"/><Relationship Id="rId8" Type="http://schemas.openxmlformats.org/officeDocument/2006/relationships/diagramData" Target="../diagrams/data7.xml"/><Relationship Id="rId9" Type="http://schemas.openxmlformats.org/officeDocument/2006/relationships/diagramLayout" Target="../diagrams/layout7.xml"/><Relationship Id="rId10"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11" Type="http://schemas.openxmlformats.org/officeDocument/2006/relationships/diagramColors" Target="../diagrams/colors10.xml"/><Relationship Id="rId12" Type="http://schemas.microsoft.com/office/2007/relationships/diagramDrawing" Target="../diagrams/drawing10.xml"/><Relationship Id="rId13" Type="http://schemas.openxmlformats.org/officeDocument/2006/relationships/diagramData" Target="../diagrams/data11.xml"/><Relationship Id="rId14" Type="http://schemas.openxmlformats.org/officeDocument/2006/relationships/diagramLayout" Target="../diagrams/layout11.xml"/><Relationship Id="rId15" Type="http://schemas.openxmlformats.org/officeDocument/2006/relationships/diagramQuickStyle" Target="../diagrams/quickStyle11.xml"/><Relationship Id="rId16" Type="http://schemas.openxmlformats.org/officeDocument/2006/relationships/diagramColors" Target="../diagrams/colors11.xml"/><Relationship Id="rId17" Type="http://schemas.microsoft.com/office/2007/relationships/diagramDrawing" Target="../diagrams/drawing11.xml"/><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diagramData" Target="../diagrams/data9.xml"/><Relationship Id="rId4" Type="http://schemas.openxmlformats.org/officeDocument/2006/relationships/diagramLayout" Target="../diagrams/layout9.xml"/><Relationship Id="rId5" Type="http://schemas.openxmlformats.org/officeDocument/2006/relationships/diagramQuickStyle" Target="../diagrams/quickStyle9.xml"/><Relationship Id="rId6" Type="http://schemas.openxmlformats.org/officeDocument/2006/relationships/diagramColors" Target="../diagrams/colors9.xml"/><Relationship Id="rId7" Type="http://schemas.microsoft.com/office/2007/relationships/diagramDrawing" Target="../diagrams/drawing9.xml"/><Relationship Id="rId8" Type="http://schemas.openxmlformats.org/officeDocument/2006/relationships/diagramData" Target="../diagrams/data10.xml"/><Relationship Id="rId9" Type="http://schemas.openxmlformats.org/officeDocument/2006/relationships/diagramLayout" Target="../diagrams/layout10.xml"/><Relationship Id="rId10" Type="http://schemas.openxmlformats.org/officeDocument/2006/relationships/diagramQuickStyle" Target="../diagrams/quickStyle10.xml"/></Relationships>
</file>

<file path=ppt/slides/_rels/slide16.xml.rels><?xml version="1.0" encoding="UTF-8" standalone="yes"?>
<Relationships xmlns="http://schemas.openxmlformats.org/package/2006/relationships"><Relationship Id="rId11" Type="http://schemas.openxmlformats.org/officeDocument/2006/relationships/diagramColors" Target="../diagrams/colors13.xml"/><Relationship Id="rId12" Type="http://schemas.microsoft.com/office/2007/relationships/diagramDrawing" Target="../diagrams/drawing13.xml"/><Relationship Id="rId13" Type="http://schemas.openxmlformats.org/officeDocument/2006/relationships/diagramData" Target="../diagrams/data14.xml"/><Relationship Id="rId14" Type="http://schemas.openxmlformats.org/officeDocument/2006/relationships/diagramLayout" Target="../diagrams/layout14.xml"/><Relationship Id="rId15" Type="http://schemas.openxmlformats.org/officeDocument/2006/relationships/diagramQuickStyle" Target="../diagrams/quickStyle14.xml"/><Relationship Id="rId16" Type="http://schemas.openxmlformats.org/officeDocument/2006/relationships/diagramColors" Target="../diagrams/colors14.xml"/><Relationship Id="rId17" Type="http://schemas.microsoft.com/office/2007/relationships/diagramDrawing" Target="../diagrams/drawing14.xml"/><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diagramData" Target="../diagrams/data12.xml"/><Relationship Id="rId4" Type="http://schemas.openxmlformats.org/officeDocument/2006/relationships/diagramLayout" Target="../diagrams/layout12.xml"/><Relationship Id="rId5" Type="http://schemas.openxmlformats.org/officeDocument/2006/relationships/diagramQuickStyle" Target="../diagrams/quickStyle12.xml"/><Relationship Id="rId6" Type="http://schemas.openxmlformats.org/officeDocument/2006/relationships/diagramColors" Target="../diagrams/colors12.xml"/><Relationship Id="rId7" Type="http://schemas.microsoft.com/office/2007/relationships/diagramDrawing" Target="../diagrams/drawing12.xml"/><Relationship Id="rId8" Type="http://schemas.openxmlformats.org/officeDocument/2006/relationships/diagramData" Target="../diagrams/data13.xml"/><Relationship Id="rId9" Type="http://schemas.openxmlformats.org/officeDocument/2006/relationships/diagramLayout" Target="../diagrams/layout13.xml"/><Relationship Id="rId10" Type="http://schemas.openxmlformats.org/officeDocument/2006/relationships/diagramQuickStyle" Target="../diagrams/quickStyle13.xml"/></Relationships>
</file>

<file path=ppt/slides/_rels/slide17.xml.rels><?xml version="1.0" encoding="UTF-8" standalone="yes"?>
<Relationships xmlns="http://schemas.openxmlformats.org/package/2006/relationships"><Relationship Id="rId11" Type="http://schemas.openxmlformats.org/officeDocument/2006/relationships/diagramColors" Target="../diagrams/colors16.xml"/><Relationship Id="rId12" Type="http://schemas.microsoft.com/office/2007/relationships/diagramDrawing" Target="../diagrams/drawing16.xml"/><Relationship Id="rId13" Type="http://schemas.openxmlformats.org/officeDocument/2006/relationships/diagramData" Target="../diagrams/data17.xml"/><Relationship Id="rId14" Type="http://schemas.openxmlformats.org/officeDocument/2006/relationships/diagramLayout" Target="../diagrams/layout17.xml"/><Relationship Id="rId15" Type="http://schemas.openxmlformats.org/officeDocument/2006/relationships/diagramQuickStyle" Target="../diagrams/quickStyle17.xml"/><Relationship Id="rId16" Type="http://schemas.openxmlformats.org/officeDocument/2006/relationships/diagramColors" Target="../diagrams/colors17.xml"/><Relationship Id="rId17" Type="http://schemas.microsoft.com/office/2007/relationships/diagramDrawing" Target="../diagrams/drawing17.xml"/><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diagramData" Target="../diagrams/data15.xml"/><Relationship Id="rId4" Type="http://schemas.openxmlformats.org/officeDocument/2006/relationships/diagramLayout" Target="../diagrams/layout15.xml"/><Relationship Id="rId5" Type="http://schemas.openxmlformats.org/officeDocument/2006/relationships/diagramQuickStyle" Target="../diagrams/quickStyle15.xml"/><Relationship Id="rId6" Type="http://schemas.openxmlformats.org/officeDocument/2006/relationships/diagramColors" Target="../diagrams/colors15.xml"/><Relationship Id="rId7" Type="http://schemas.microsoft.com/office/2007/relationships/diagramDrawing" Target="../diagrams/drawing15.xml"/><Relationship Id="rId8" Type="http://schemas.openxmlformats.org/officeDocument/2006/relationships/diagramData" Target="../diagrams/data16.xml"/><Relationship Id="rId9" Type="http://schemas.openxmlformats.org/officeDocument/2006/relationships/diagramLayout" Target="../diagrams/layout16.xml"/><Relationship Id="rId10" Type="http://schemas.openxmlformats.org/officeDocument/2006/relationships/diagramQuickStyle" Target="../diagrams/quickStyle16.xml"/></Relationships>
</file>

<file path=ppt/slides/_rels/slide18.xml.rels><?xml version="1.0" encoding="UTF-8" standalone="yes"?>
<Relationships xmlns="http://schemas.openxmlformats.org/package/2006/relationships"><Relationship Id="rId11" Type="http://schemas.openxmlformats.org/officeDocument/2006/relationships/diagramColors" Target="../diagrams/colors19.xml"/><Relationship Id="rId12" Type="http://schemas.microsoft.com/office/2007/relationships/diagramDrawing" Target="../diagrams/drawing19.xml"/><Relationship Id="rId13" Type="http://schemas.openxmlformats.org/officeDocument/2006/relationships/diagramData" Target="../diagrams/data20.xml"/><Relationship Id="rId14" Type="http://schemas.openxmlformats.org/officeDocument/2006/relationships/diagramLayout" Target="../diagrams/layout20.xml"/><Relationship Id="rId15" Type="http://schemas.openxmlformats.org/officeDocument/2006/relationships/diagramQuickStyle" Target="../diagrams/quickStyle20.xml"/><Relationship Id="rId16" Type="http://schemas.openxmlformats.org/officeDocument/2006/relationships/diagramColors" Target="../diagrams/colors20.xml"/><Relationship Id="rId17" Type="http://schemas.microsoft.com/office/2007/relationships/diagramDrawing" Target="../diagrams/drawing20.xml"/><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diagramData" Target="../diagrams/data18.xml"/><Relationship Id="rId4" Type="http://schemas.openxmlformats.org/officeDocument/2006/relationships/diagramLayout" Target="../diagrams/layout18.xml"/><Relationship Id="rId5" Type="http://schemas.openxmlformats.org/officeDocument/2006/relationships/diagramQuickStyle" Target="../diagrams/quickStyle18.xml"/><Relationship Id="rId6" Type="http://schemas.openxmlformats.org/officeDocument/2006/relationships/diagramColors" Target="../diagrams/colors18.xml"/><Relationship Id="rId7" Type="http://schemas.microsoft.com/office/2007/relationships/diagramDrawing" Target="../diagrams/drawing18.xml"/><Relationship Id="rId8" Type="http://schemas.openxmlformats.org/officeDocument/2006/relationships/diagramData" Target="../diagrams/data19.xml"/><Relationship Id="rId9" Type="http://schemas.openxmlformats.org/officeDocument/2006/relationships/diagramLayout" Target="../diagrams/layout19.xml"/><Relationship Id="rId10" Type="http://schemas.openxmlformats.org/officeDocument/2006/relationships/diagramQuickStyle" Target="../diagrams/quickStyle19.xml"/></Relationships>
</file>

<file path=ppt/slides/_rels/slide19.xml.rels><?xml version="1.0" encoding="UTF-8" standalone="yes"?>
<Relationships xmlns="http://schemas.openxmlformats.org/package/2006/relationships"><Relationship Id="rId11" Type="http://schemas.openxmlformats.org/officeDocument/2006/relationships/diagramColors" Target="../diagrams/colors22.xml"/><Relationship Id="rId12" Type="http://schemas.microsoft.com/office/2007/relationships/diagramDrawing" Target="../diagrams/drawing22.xml"/><Relationship Id="rId13" Type="http://schemas.openxmlformats.org/officeDocument/2006/relationships/diagramData" Target="../diagrams/data23.xml"/><Relationship Id="rId14" Type="http://schemas.openxmlformats.org/officeDocument/2006/relationships/diagramLayout" Target="../diagrams/layout23.xml"/><Relationship Id="rId15" Type="http://schemas.openxmlformats.org/officeDocument/2006/relationships/diagramQuickStyle" Target="../diagrams/quickStyle23.xml"/><Relationship Id="rId16" Type="http://schemas.openxmlformats.org/officeDocument/2006/relationships/diagramColors" Target="../diagrams/colors23.xml"/><Relationship Id="rId17" Type="http://schemas.microsoft.com/office/2007/relationships/diagramDrawing" Target="../diagrams/drawing23.xml"/><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diagramData" Target="../diagrams/data21.xml"/><Relationship Id="rId4" Type="http://schemas.openxmlformats.org/officeDocument/2006/relationships/diagramLayout" Target="../diagrams/layout21.xml"/><Relationship Id="rId5" Type="http://schemas.openxmlformats.org/officeDocument/2006/relationships/diagramQuickStyle" Target="../diagrams/quickStyle21.xml"/><Relationship Id="rId6" Type="http://schemas.openxmlformats.org/officeDocument/2006/relationships/diagramColors" Target="../diagrams/colors21.xml"/><Relationship Id="rId7" Type="http://schemas.microsoft.com/office/2007/relationships/diagramDrawing" Target="../diagrams/drawing21.xml"/><Relationship Id="rId8" Type="http://schemas.openxmlformats.org/officeDocument/2006/relationships/diagramData" Target="../diagrams/data22.xml"/><Relationship Id="rId9" Type="http://schemas.openxmlformats.org/officeDocument/2006/relationships/diagramLayout" Target="../diagrams/layout22.xml"/><Relationship Id="rId10" Type="http://schemas.openxmlformats.org/officeDocument/2006/relationships/diagramQuickStyle" Target="../diagrams/quickStyle2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1" Type="http://schemas.openxmlformats.org/officeDocument/2006/relationships/diagramColors" Target="../diagrams/colors25.xml"/><Relationship Id="rId12" Type="http://schemas.microsoft.com/office/2007/relationships/diagramDrawing" Target="../diagrams/drawing25.xml"/><Relationship Id="rId13" Type="http://schemas.openxmlformats.org/officeDocument/2006/relationships/diagramData" Target="../diagrams/data26.xml"/><Relationship Id="rId14" Type="http://schemas.openxmlformats.org/officeDocument/2006/relationships/diagramLayout" Target="../diagrams/layout26.xml"/><Relationship Id="rId15" Type="http://schemas.openxmlformats.org/officeDocument/2006/relationships/diagramQuickStyle" Target="../diagrams/quickStyle26.xml"/><Relationship Id="rId16" Type="http://schemas.openxmlformats.org/officeDocument/2006/relationships/diagramColors" Target="../diagrams/colors26.xml"/><Relationship Id="rId17" Type="http://schemas.microsoft.com/office/2007/relationships/diagramDrawing" Target="../diagrams/drawing26.xml"/><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diagramData" Target="../diagrams/data24.xml"/><Relationship Id="rId4" Type="http://schemas.openxmlformats.org/officeDocument/2006/relationships/diagramLayout" Target="../diagrams/layout24.xml"/><Relationship Id="rId5" Type="http://schemas.openxmlformats.org/officeDocument/2006/relationships/diagramQuickStyle" Target="../diagrams/quickStyle24.xml"/><Relationship Id="rId6" Type="http://schemas.openxmlformats.org/officeDocument/2006/relationships/diagramColors" Target="../diagrams/colors24.xml"/><Relationship Id="rId7" Type="http://schemas.microsoft.com/office/2007/relationships/diagramDrawing" Target="../diagrams/drawing24.xml"/><Relationship Id="rId8" Type="http://schemas.openxmlformats.org/officeDocument/2006/relationships/diagramData" Target="../diagrams/data25.xml"/><Relationship Id="rId9" Type="http://schemas.openxmlformats.org/officeDocument/2006/relationships/diagramLayout" Target="../diagrams/layout25.xml"/><Relationship Id="rId10" Type="http://schemas.openxmlformats.org/officeDocument/2006/relationships/diagramQuickStyle" Target="../diagrams/quickStyle25.xml"/></Relationships>
</file>

<file path=ppt/slides/_rels/slide21.xml.rels><?xml version="1.0" encoding="UTF-8" standalone="yes"?>
<Relationships xmlns="http://schemas.openxmlformats.org/package/2006/relationships"><Relationship Id="rId11" Type="http://schemas.openxmlformats.org/officeDocument/2006/relationships/diagramColors" Target="../diagrams/colors28.xml"/><Relationship Id="rId12" Type="http://schemas.microsoft.com/office/2007/relationships/diagramDrawing" Target="../diagrams/drawing28.xml"/><Relationship Id="rId13" Type="http://schemas.openxmlformats.org/officeDocument/2006/relationships/diagramData" Target="../diagrams/data29.xml"/><Relationship Id="rId14" Type="http://schemas.openxmlformats.org/officeDocument/2006/relationships/diagramLayout" Target="../diagrams/layout29.xml"/><Relationship Id="rId15" Type="http://schemas.openxmlformats.org/officeDocument/2006/relationships/diagramQuickStyle" Target="../diagrams/quickStyle29.xml"/><Relationship Id="rId16" Type="http://schemas.openxmlformats.org/officeDocument/2006/relationships/diagramColors" Target="../diagrams/colors29.xml"/><Relationship Id="rId17" Type="http://schemas.microsoft.com/office/2007/relationships/diagramDrawing" Target="../diagrams/drawing29.xml"/><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diagramData" Target="../diagrams/data27.xml"/><Relationship Id="rId4" Type="http://schemas.openxmlformats.org/officeDocument/2006/relationships/diagramLayout" Target="../diagrams/layout27.xml"/><Relationship Id="rId5" Type="http://schemas.openxmlformats.org/officeDocument/2006/relationships/diagramQuickStyle" Target="../diagrams/quickStyle27.xml"/><Relationship Id="rId6" Type="http://schemas.openxmlformats.org/officeDocument/2006/relationships/diagramColors" Target="../diagrams/colors27.xml"/><Relationship Id="rId7" Type="http://schemas.microsoft.com/office/2007/relationships/diagramDrawing" Target="../diagrams/drawing27.xml"/><Relationship Id="rId8" Type="http://schemas.openxmlformats.org/officeDocument/2006/relationships/diagramData" Target="../diagrams/data28.xml"/><Relationship Id="rId9" Type="http://schemas.openxmlformats.org/officeDocument/2006/relationships/diagramLayout" Target="../diagrams/layout28.xml"/><Relationship Id="rId10" Type="http://schemas.openxmlformats.org/officeDocument/2006/relationships/diagramQuickStyle" Target="../diagrams/quickStyle28.xml"/></Relationships>
</file>

<file path=ppt/slides/_rels/slide22.xml.rels><?xml version="1.0" encoding="UTF-8" standalone="yes"?>
<Relationships xmlns="http://schemas.openxmlformats.org/package/2006/relationships"><Relationship Id="rId11" Type="http://schemas.openxmlformats.org/officeDocument/2006/relationships/diagramColors" Target="../diagrams/colors31.xml"/><Relationship Id="rId12" Type="http://schemas.microsoft.com/office/2007/relationships/diagramDrawing" Target="../diagrams/drawing31.xml"/><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diagramData" Target="../diagrams/data30.xml"/><Relationship Id="rId4" Type="http://schemas.openxmlformats.org/officeDocument/2006/relationships/diagramLayout" Target="../diagrams/layout30.xml"/><Relationship Id="rId5" Type="http://schemas.openxmlformats.org/officeDocument/2006/relationships/diagramQuickStyle" Target="../diagrams/quickStyle30.xml"/><Relationship Id="rId6" Type="http://schemas.openxmlformats.org/officeDocument/2006/relationships/diagramColors" Target="../diagrams/colors30.xml"/><Relationship Id="rId7" Type="http://schemas.microsoft.com/office/2007/relationships/diagramDrawing" Target="../diagrams/drawing30.xml"/><Relationship Id="rId8" Type="http://schemas.openxmlformats.org/officeDocument/2006/relationships/diagramData" Target="../diagrams/data31.xml"/><Relationship Id="rId9" Type="http://schemas.openxmlformats.org/officeDocument/2006/relationships/diagramLayout" Target="../diagrams/layout31.xml"/><Relationship Id="rId10" Type="http://schemas.openxmlformats.org/officeDocument/2006/relationships/diagramQuickStyle" Target="../diagrams/quickStyle31.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32.xml"/><Relationship Id="rId4" Type="http://schemas.openxmlformats.org/officeDocument/2006/relationships/diagramLayout" Target="../diagrams/layout32.xml"/><Relationship Id="rId5" Type="http://schemas.openxmlformats.org/officeDocument/2006/relationships/diagramQuickStyle" Target="../diagrams/quickStyle32.xml"/><Relationship Id="rId6" Type="http://schemas.openxmlformats.org/officeDocument/2006/relationships/diagramColors" Target="../diagrams/colors32.xml"/><Relationship Id="rId7" Type="http://schemas.microsoft.com/office/2007/relationships/diagramDrawing" Target="../diagrams/drawing32.xml"/><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a:extLst>
              <a:ext uri="{FF2B5EF4-FFF2-40B4-BE49-F238E27FC236}">
                <a16:creationId xmlns="" xmlns:a16="http://schemas.microsoft.com/office/drawing/2014/main" id="{3EAEF221-08F3-C547-8888-49DE9EE1C358}"/>
              </a:ext>
            </a:extLst>
          </p:cNvPr>
          <p:cNvSpPr>
            <a:spLocks noChangeArrowheads="1"/>
          </p:cNvSpPr>
          <p:nvPr/>
        </p:nvSpPr>
        <p:spPr bwMode="auto">
          <a:xfrm>
            <a:off x="807651" y="558675"/>
            <a:ext cx="7620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it-IT" sz="1400" i="1" dirty="0">
                <a:latin typeface="Book Antiqua" panose="02040602050305030304" pitchFamily="18" charset="0"/>
              </a:rPr>
              <a:t>Francia: opportunità e prospettive per le imprese italiane </a:t>
            </a:r>
          </a:p>
          <a:p>
            <a:pPr algn="ctr"/>
            <a:r>
              <a:rPr lang="it-IT" sz="1400" i="1" dirty="0">
                <a:latin typeface="Book Antiqua" panose="02040602050305030304" pitchFamily="18" charset="0"/>
              </a:rPr>
              <a:t>nel contesto del rilancio post-emergenza</a:t>
            </a:r>
            <a:endParaRPr lang="fr-FR" sz="1400" i="1" dirty="0">
              <a:latin typeface="Book Antiqua" panose="02040602050305030304" pitchFamily="18" charset="0"/>
            </a:endParaRPr>
          </a:p>
        </p:txBody>
      </p:sp>
      <p:sp>
        <p:nvSpPr>
          <p:cNvPr id="15363" name="CasellaDiTesto 13">
            <a:extLst>
              <a:ext uri="{FF2B5EF4-FFF2-40B4-BE49-F238E27FC236}">
                <a16:creationId xmlns="" xmlns:a16="http://schemas.microsoft.com/office/drawing/2014/main" id="{5FE8FF17-056D-0642-9875-722649360DBB}"/>
              </a:ext>
            </a:extLst>
          </p:cNvPr>
          <p:cNvSpPr txBox="1">
            <a:spLocks noChangeArrowheads="1"/>
          </p:cNvSpPr>
          <p:nvPr/>
        </p:nvSpPr>
        <p:spPr bwMode="auto">
          <a:xfrm>
            <a:off x="6248136" y="2108730"/>
            <a:ext cx="18473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fr-FR" altLang="fr-FR" sz="1500"/>
          </a:p>
        </p:txBody>
      </p:sp>
      <p:sp>
        <p:nvSpPr>
          <p:cNvPr id="7" name="CasellaDiTesto 7">
            <a:extLst>
              <a:ext uri="{FF2B5EF4-FFF2-40B4-BE49-F238E27FC236}">
                <a16:creationId xmlns="" xmlns:a16="http://schemas.microsoft.com/office/drawing/2014/main" id="{FC968E31-E3E3-BE44-BA6F-AD03103FC959}"/>
              </a:ext>
            </a:extLst>
          </p:cNvPr>
          <p:cNvSpPr txBox="1">
            <a:spLocks noChangeArrowheads="1"/>
          </p:cNvSpPr>
          <p:nvPr/>
        </p:nvSpPr>
        <p:spPr bwMode="auto">
          <a:xfrm>
            <a:off x="3894894" y="3599330"/>
            <a:ext cx="1458719" cy="4770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2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sp>
        <p:nvSpPr>
          <p:cNvPr id="9" name="CasellaDiTesto 7">
            <a:extLst>
              <a:ext uri="{FF2B5EF4-FFF2-40B4-BE49-F238E27FC236}">
                <a16:creationId xmlns="" xmlns:a16="http://schemas.microsoft.com/office/drawing/2014/main" id="{A9D6366B-5F40-EF42-9DC9-5BBCACFB0A63}"/>
              </a:ext>
            </a:extLst>
          </p:cNvPr>
          <p:cNvSpPr txBox="1">
            <a:spLocks noChangeArrowheads="1"/>
          </p:cNvSpPr>
          <p:nvPr/>
        </p:nvSpPr>
        <p:spPr bwMode="auto">
          <a:xfrm>
            <a:off x="3343271" y="1210566"/>
            <a:ext cx="2548761" cy="246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err="1">
                <a:solidFill>
                  <a:schemeClr val="accent1">
                    <a:lumMod val="75000"/>
                  </a:schemeClr>
                </a:solidFill>
                <a:latin typeface="Book Antiqua" panose="02040602050305030304" pitchFamily="18" charset="0"/>
                <a:cs typeface="Open Sans SemiBold"/>
              </a:rPr>
              <a:t>Webinar</a:t>
            </a:r>
            <a:r>
              <a:rPr lang="it-IT" sz="1100" dirty="0">
                <a:solidFill>
                  <a:schemeClr val="accent1">
                    <a:lumMod val="75000"/>
                  </a:schemeClr>
                </a:solidFill>
                <a:latin typeface="Book Antiqua" panose="02040602050305030304" pitchFamily="18" charset="0"/>
                <a:cs typeface="Open Sans SemiBold"/>
              </a:rPr>
              <a:t> Assolombarda 14 </a:t>
            </a:r>
            <a:r>
              <a:rPr lang="it-IT" sz="1100" b="1" dirty="0">
                <a:ln>
                  <a:solidFill>
                    <a:schemeClr val="lt1">
                      <a:hueOff val="0"/>
                      <a:satOff val="0"/>
                      <a:lumOff val="0"/>
                    </a:schemeClr>
                  </a:solidFill>
                </a:ln>
                <a:solidFill>
                  <a:schemeClr val="bg1"/>
                </a:solidFill>
                <a:latin typeface="Book Antiqua" panose="02040602050305030304" pitchFamily="18" charset="0"/>
                <a:cs typeface="Open Sans SemiBold"/>
              </a:rPr>
              <a:t>luglio</a:t>
            </a:r>
            <a:r>
              <a:rPr lang="it-IT" sz="1100" dirty="0">
                <a:solidFill>
                  <a:schemeClr val="accent1">
                    <a:lumMod val="75000"/>
                  </a:schemeClr>
                </a:solidFill>
                <a:latin typeface="Book Antiqua" panose="02040602050305030304" pitchFamily="18" charset="0"/>
                <a:cs typeface="Open Sans SemiBold"/>
              </a:rPr>
              <a:t> </a:t>
            </a:r>
            <a:r>
              <a:rPr lang="it-IT" sz="1100" dirty="0">
                <a:solidFill>
                  <a:srgbClr val="FF0000"/>
                </a:solidFill>
                <a:latin typeface="Book Antiqua" panose="02040602050305030304" pitchFamily="18" charset="0"/>
                <a:cs typeface="Open Sans SemiBold"/>
              </a:rPr>
              <a:t>2020</a:t>
            </a:r>
          </a:p>
        </p:txBody>
      </p:sp>
      <p:sp>
        <p:nvSpPr>
          <p:cNvPr id="8" name="Rettangolo 1">
            <a:extLst>
              <a:ext uri="{FF2B5EF4-FFF2-40B4-BE49-F238E27FC236}">
                <a16:creationId xmlns="" xmlns:a16="http://schemas.microsoft.com/office/drawing/2014/main" id="{43058680-46A6-774B-8E44-5F51F373206D}"/>
              </a:ext>
            </a:extLst>
          </p:cNvPr>
          <p:cNvSpPr>
            <a:spLocks noChangeArrowheads="1"/>
          </p:cNvSpPr>
          <p:nvPr/>
        </p:nvSpPr>
        <p:spPr bwMode="auto">
          <a:xfrm>
            <a:off x="3670167" y="4156245"/>
            <a:ext cx="1908175" cy="597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tabLst>
                <a:tab pos="3059113" algn="ctr"/>
                <a:tab pos="6119813" algn="r"/>
              </a:tabLst>
              <a:defRPr>
                <a:solidFill>
                  <a:schemeClr val="tx1"/>
                </a:solidFill>
                <a:latin typeface="Arial" panose="020B0604020202020204" pitchFamily="34" charset="0"/>
                <a:ea typeface="ＭＳ Ｐゴシック" panose="020B0600070205080204" pitchFamily="34" charset="-128"/>
              </a:defRPr>
            </a:lvl1pPr>
            <a:lvl2pPr marL="742950" indent="-285750">
              <a:tabLst>
                <a:tab pos="3059113" algn="ctr"/>
                <a:tab pos="6119813" algn="r"/>
              </a:tabLst>
              <a:defRPr>
                <a:solidFill>
                  <a:schemeClr val="tx1"/>
                </a:solidFill>
                <a:latin typeface="Arial" panose="020B0604020202020204" pitchFamily="34" charset="0"/>
                <a:ea typeface="ＭＳ Ｐゴシック" panose="020B0600070205080204" pitchFamily="34" charset="-128"/>
              </a:defRPr>
            </a:lvl2pPr>
            <a:lvl3pPr marL="1143000" indent="-228600">
              <a:tabLst>
                <a:tab pos="3059113" algn="ctr"/>
                <a:tab pos="6119813" algn="r"/>
              </a:tabLst>
              <a:defRPr>
                <a:solidFill>
                  <a:schemeClr val="tx1"/>
                </a:solidFill>
                <a:latin typeface="Arial" panose="020B0604020202020204" pitchFamily="34" charset="0"/>
                <a:ea typeface="ＭＳ Ｐゴシック" panose="020B0600070205080204" pitchFamily="34" charset="-128"/>
              </a:defRPr>
            </a:lvl3pPr>
            <a:lvl4pPr marL="1600200" indent="-228600">
              <a:tabLst>
                <a:tab pos="3059113" algn="ctr"/>
                <a:tab pos="6119813" algn="r"/>
              </a:tabLst>
              <a:defRPr>
                <a:solidFill>
                  <a:schemeClr val="tx1"/>
                </a:solidFill>
                <a:latin typeface="Arial" panose="020B0604020202020204" pitchFamily="34" charset="0"/>
                <a:ea typeface="ＭＳ Ｐゴシック" panose="020B0600070205080204" pitchFamily="34" charset="-128"/>
              </a:defRPr>
            </a:lvl4pPr>
            <a:lvl5pPr marL="2057400" indent="-228600">
              <a:tabLst>
                <a:tab pos="3059113" algn="ctr"/>
                <a:tab pos="6119813" algn="r"/>
              </a:tabLst>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tabLst>
                <a:tab pos="3059113" algn="ctr"/>
                <a:tab pos="6119813" algn="r"/>
              </a:tabLs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tabLst>
                <a:tab pos="3059113" algn="ctr"/>
                <a:tab pos="6119813" algn="r"/>
              </a:tabLs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tabLst>
                <a:tab pos="3059113" algn="ctr"/>
                <a:tab pos="6119813" algn="r"/>
              </a:tabLs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tabLst>
                <a:tab pos="3059113" algn="ctr"/>
                <a:tab pos="6119813" algn="r"/>
              </a:tabLst>
              <a:defRPr>
                <a:solidFill>
                  <a:schemeClr val="tx1"/>
                </a:solidFill>
                <a:latin typeface="Arial" panose="020B0604020202020204" pitchFamily="34" charset="0"/>
                <a:ea typeface="ＭＳ Ｐゴシック" panose="020B0600070205080204" pitchFamily="34" charset="-128"/>
              </a:defRPr>
            </a:lvl9pPr>
          </a:lstStyle>
          <a:p>
            <a:pPr algn="ctr" eaLnBrk="1" hangingPunct="1">
              <a:lnSpc>
                <a:spcPct val="80000"/>
              </a:lnSpc>
            </a:pPr>
            <a:r>
              <a:rPr lang="fr-FR" altLang="it-IT" sz="1600" dirty="0">
                <a:solidFill>
                  <a:srgbClr val="656A67"/>
                </a:solidFill>
                <a:latin typeface="Lato Light" panose="020F0302020204030203" pitchFamily="34" charset="77"/>
              </a:rPr>
              <a:t>ALTER</a:t>
            </a:r>
            <a:r>
              <a:rPr lang="fr-FR" altLang="it-IT" sz="1600" dirty="0">
                <a:solidFill>
                  <a:srgbClr val="224176"/>
                </a:solidFill>
                <a:latin typeface="Lato Light" panose="020F0302020204030203" pitchFamily="34" charset="77"/>
              </a:rPr>
              <a:t>EGAL</a:t>
            </a:r>
            <a:endParaRPr lang="it-IT" altLang="it-IT" sz="1600" dirty="0">
              <a:latin typeface="Calibri" panose="020F0502020204030204" pitchFamily="34" charset="0"/>
            </a:endParaRPr>
          </a:p>
          <a:p>
            <a:pPr algn="ctr" eaLnBrk="1" hangingPunct="1"/>
            <a:r>
              <a:rPr lang="fr-FR" altLang="it-IT" sz="500" dirty="0">
                <a:solidFill>
                  <a:srgbClr val="404040"/>
                </a:solidFill>
                <a:latin typeface="Lato Light" panose="020F0302020204030203" pitchFamily="34" charset="77"/>
              </a:rPr>
              <a:t>AVOCATS  D’AFFAIRES  EN  FRANCE  ET  EN  ITALIE</a:t>
            </a:r>
          </a:p>
          <a:p>
            <a:pPr algn="ctr" eaLnBrk="1" hangingPunct="1"/>
            <a:endParaRPr lang="it-IT" altLang="it-IT" sz="500" dirty="0">
              <a:latin typeface="Calibri" panose="020F0502020204030204" pitchFamily="34" charset="0"/>
            </a:endParaRPr>
          </a:p>
          <a:p>
            <a:pPr algn="ctr" eaLnBrk="1" hangingPunct="1"/>
            <a:r>
              <a:rPr lang="it-IT" altLang="it-IT" sz="900" dirty="0" err="1">
                <a:solidFill>
                  <a:schemeClr val="accent1">
                    <a:lumMod val="75000"/>
                  </a:schemeClr>
                </a:solidFill>
                <a:latin typeface="Lato" panose="020F0502020204030203" pitchFamily="34" charset="77"/>
              </a:rPr>
              <a:t>www.alteregal.eu</a:t>
            </a:r>
            <a:endParaRPr lang="it-IT" altLang="it-IT" sz="900" dirty="0">
              <a:solidFill>
                <a:schemeClr val="accent1">
                  <a:lumMod val="75000"/>
                </a:schemeClr>
              </a:solidFill>
              <a:latin typeface="Lato" panose="020F0502020204030203" pitchFamily="34" charset="77"/>
            </a:endParaRPr>
          </a:p>
        </p:txBody>
      </p:sp>
      <p:sp>
        <p:nvSpPr>
          <p:cNvPr id="10" name="Rectangle 3">
            <a:extLst>
              <a:ext uri="{FF2B5EF4-FFF2-40B4-BE49-F238E27FC236}">
                <a16:creationId xmlns="" xmlns:a16="http://schemas.microsoft.com/office/drawing/2014/main" id="{69CEB4E5-B04E-BA44-AA18-7F7172B30CD6}"/>
              </a:ext>
            </a:extLst>
          </p:cNvPr>
          <p:cNvSpPr>
            <a:spLocks noChangeArrowheads="1"/>
          </p:cNvSpPr>
          <p:nvPr/>
        </p:nvSpPr>
        <p:spPr bwMode="auto">
          <a:xfrm>
            <a:off x="807651" y="2184663"/>
            <a:ext cx="7620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it-IT" sz="2400" dirty="0">
                <a:latin typeface="Book Antiqua" panose="02040602050305030304" pitchFamily="18" charset="0"/>
              </a:rPr>
              <a:t>Strumenti e suggerimenti dell’avvocato francese</a:t>
            </a:r>
            <a:endParaRPr lang="fr-FR" sz="2400" dirty="0">
              <a:latin typeface="Book Antiqua" panose="02040602050305030304" pitchFamily="18" charset="0"/>
            </a:endParaRPr>
          </a:p>
        </p:txBody>
      </p:sp>
      <p:sp>
        <p:nvSpPr>
          <p:cNvPr id="3" name="Rettangolo 2">
            <a:extLst>
              <a:ext uri="{FF2B5EF4-FFF2-40B4-BE49-F238E27FC236}">
                <a16:creationId xmlns="" xmlns:a16="http://schemas.microsoft.com/office/drawing/2014/main" id="{593B0E6A-9913-D942-B237-022644A8BA51}"/>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pic>
        <p:nvPicPr>
          <p:cNvPr id="4" name="Immagine 3">
            <a:extLst>
              <a:ext uri="{FF2B5EF4-FFF2-40B4-BE49-F238E27FC236}">
                <a16:creationId xmlns="" xmlns:a16="http://schemas.microsoft.com/office/drawing/2014/main" id="{F6F4C8DC-3EDA-9F4C-8B60-9ADE46DABE89}"/>
              </a:ext>
            </a:extLst>
          </p:cNvPr>
          <p:cNvPicPr>
            <a:picLocks noChangeAspect="1"/>
          </p:cNvPicPr>
          <p:nvPr/>
        </p:nvPicPr>
        <p:blipFill>
          <a:blip r:embed="rId3"/>
          <a:stretch>
            <a:fillRect/>
          </a:stretch>
        </p:blipFill>
        <p:spPr>
          <a:xfrm>
            <a:off x="0" y="0"/>
            <a:ext cx="9144000" cy="5715000"/>
          </a:xfrm>
          <a:prstGeom prst="rect">
            <a:avLst/>
          </a:prstGeom>
        </p:spPr>
      </p:pic>
    </p:spTree>
    <p:extLst>
      <p:ext uri="{BB962C8B-B14F-4D97-AF65-F5344CB8AC3E}">
        <p14:creationId xmlns:p14="http://schemas.microsoft.com/office/powerpoint/2010/main" val="123093316"/>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olo 1">
            <a:extLst>
              <a:ext uri="{FF2B5EF4-FFF2-40B4-BE49-F238E27FC236}">
                <a16:creationId xmlns="" xmlns:a16="http://schemas.microsoft.com/office/drawing/2014/main" id="{BD172A81-F911-9E4F-AB4F-C08EAC7AAD6F}"/>
              </a:ext>
            </a:extLst>
          </p:cNvPr>
          <p:cNvSpPr>
            <a:spLocks noGrp="1"/>
          </p:cNvSpPr>
          <p:nvPr>
            <p:ph type="ctrTitle"/>
          </p:nvPr>
        </p:nvSpPr>
        <p:spPr>
          <a:xfrm>
            <a:off x="3996532" y="2915709"/>
            <a:ext cx="4593167" cy="552979"/>
          </a:xfrm>
          <a:ln>
            <a:miter lim="800000"/>
            <a:headEnd/>
            <a:tailEnd/>
          </a:ln>
          <a:effectLst>
            <a:reflection stA="17000" endPos="51000" dir="5400000" sy="-100000" algn="bl" rotWithShape="0"/>
          </a:effectLst>
        </p:spPr>
        <p:txBody>
          <a:bodyPr>
            <a:normAutofit fontScale="90000"/>
          </a:bodyPr>
          <a:lstStyle/>
          <a:p>
            <a:pPr eaLnBrk="1" hangingPunct="1"/>
            <a:r>
              <a:rPr lang="it-IT" altLang="fr-FR" sz="1917">
                <a:solidFill>
                  <a:srgbClr val="D9D9D9"/>
                </a:solidFill>
                <a:effectLst>
                  <a:outerShdw blurRad="38100" dist="38100" dir="2700000" algn="tl">
                    <a:srgbClr val="C0C0C0"/>
                  </a:outerShdw>
                </a:effectLst>
                <a:latin typeface="Helvetica Neue" panose="02000503000000020004" pitchFamily="2" charset="0"/>
              </a:rPr>
              <a:t/>
            </a:r>
            <a:br>
              <a:rPr lang="it-IT" altLang="fr-FR" sz="1917">
                <a:solidFill>
                  <a:srgbClr val="D9D9D9"/>
                </a:solidFill>
                <a:effectLst>
                  <a:outerShdw blurRad="38100" dist="38100" dir="2700000" algn="tl">
                    <a:srgbClr val="C0C0C0"/>
                  </a:outerShdw>
                </a:effectLst>
                <a:latin typeface="Helvetica Neue" panose="02000503000000020004" pitchFamily="2" charset="0"/>
              </a:rPr>
            </a:br>
            <a:r>
              <a:rPr lang="it-IT" altLang="fr-FR" sz="1917">
                <a:solidFill>
                  <a:srgbClr val="D9D9D9"/>
                </a:solidFill>
                <a:effectLst>
                  <a:outerShdw blurRad="38100" dist="38100" dir="2700000" algn="tl">
                    <a:srgbClr val="C0C0C0"/>
                  </a:outerShdw>
                </a:effectLst>
                <a:latin typeface="Helvetica Neue" panose="02000503000000020004" pitchFamily="2" charset="0"/>
              </a:rPr>
              <a:t/>
            </a:r>
            <a:br>
              <a:rPr lang="it-IT" altLang="fr-FR" sz="1917">
                <a:solidFill>
                  <a:srgbClr val="D9D9D9"/>
                </a:solidFill>
                <a:effectLst>
                  <a:outerShdw blurRad="38100" dist="38100" dir="2700000" algn="tl">
                    <a:srgbClr val="C0C0C0"/>
                  </a:outerShdw>
                </a:effectLst>
                <a:latin typeface="Helvetica Neue" panose="02000503000000020004" pitchFamily="2" charset="0"/>
              </a:rPr>
            </a:br>
            <a:r>
              <a:rPr lang="it-IT" altLang="fr-FR" sz="1917">
                <a:solidFill>
                  <a:srgbClr val="D9D9D9"/>
                </a:solidFill>
                <a:effectLst>
                  <a:outerShdw blurRad="38100" dist="38100" dir="2700000" algn="tl">
                    <a:srgbClr val="C0C0C0"/>
                  </a:outerShdw>
                </a:effectLst>
                <a:latin typeface="Helvetica Neue" panose="02000503000000020004" pitchFamily="2" charset="0"/>
              </a:rPr>
              <a:t/>
            </a:r>
            <a:br>
              <a:rPr lang="it-IT" altLang="fr-FR" sz="1917">
                <a:solidFill>
                  <a:srgbClr val="D9D9D9"/>
                </a:solidFill>
                <a:effectLst>
                  <a:outerShdw blurRad="38100" dist="38100" dir="2700000" algn="tl">
                    <a:srgbClr val="C0C0C0"/>
                  </a:outerShdw>
                </a:effectLst>
                <a:latin typeface="Helvetica Neue" panose="02000503000000020004" pitchFamily="2" charset="0"/>
              </a:rPr>
            </a:br>
            <a:r>
              <a:rPr lang="it-IT" altLang="fr-FR" sz="1917">
                <a:solidFill>
                  <a:srgbClr val="D9D9D9"/>
                </a:solidFill>
                <a:effectLst>
                  <a:outerShdw blurRad="38100" dist="38100" dir="2700000" algn="tl">
                    <a:srgbClr val="C0C0C0"/>
                  </a:outerShdw>
                </a:effectLst>
                <a:latin typeface="Helvetica Neue" panose="02000503000000020004" pitchFamily="2" charset="0"/>
              </a:rPr>
              <a:t/>
            </a:r>
            <a:br>
              <a:rPr lang="it-IT" altLang="fr-FR" sz="1917">
                <a:solidFill>
                  <a:srgbClr val="D9D9D9"/>
                </a:solidFill>
                <a:effectLst>
                  <a:outerShdw blurRad="38100" dist="38100" dir="2700000" algn="tl">
                    <a:srgbClr val="C0C0C0"/>
                  </a:outerShdw>
                </a:effectLst>
                <a:latin typeface="Helvetica Neue" panose="02000503000000020004" pitchFamily="2" charset="0"/>
              </a:rPr>
            </a:br>
            <a:r>
              <a:rPr lang="it-IT" altLang="fr-FR" sz="1917">
                <a:solidFill>
                  <a:srgbClr val="D9D9D9"/>
                </a:solidFill>
                <a:effectLst>
                  <a:outerShdw blurRad="38100" dist="38100" dir="2700000" algn="tl">
                    <a:srgbClr val="C0C0C0"/>
                  </a:outerShdw>
                </a:effectLst>
                <a:latin typeface="Helvetica Neue" panose="02000503000000020004" pitchFamily="2" charset="0"/>
              </a:rPr>
              <a:t/>
            </a:r>
            <a:br>
              <a:rPr lang="it-IT" altLang="fr-FR" sz="1917">
                <a:solidFill>
                  <a:srgbClr val="D9D9D9"/>
                </a:solidFill>
                <a:effectLst>
                  <a:outerShdw blurRad="38100" dist="38100" dir="2700000" algn="tl">
                    <a:srgbClr val="C0C0C0"/>
                  </a:outerShdw>
                </a:effectLst>
                <a:latin typeface="Helvetica Neue" panose="02000503000000020004" pitchFamily="2" charset="0"/>
              </a:rPr>
            </a:br>
            <a:r>
              <a:rPr lang="it-IT" altLang="fr-FR" sz="1917">
                <a:solidFill>
                  <a:srgbClr val="D9D9D9"/>
                </a:solidFill>
                <a:effectLst>
                  <a:outerShdw blurRad="38100" dist="38100" dir="2700000" algn="tl">
                    <a:srgbClr val="C0C0C0"/>
                  </a:outerShdw>
                </a:effectLst>
                <a:latin typeface="Helvetica Neue" panose="02000503000000020004" pitchFamily="2" charset="0"/>
              </a:rPr>
              <a:t/>
            </a:r>
            <a:br>
              <a:rPr lang="it-IT" altLang="fr-FR" sz="1917">
                <a:solidFill>
                  <a:srgbClr val="D9D9D9"/>
                </a:solidFill>
                <a:effectLst>
                  <a:outerShdw blurRad="38100" dist="38100" dir="2700000" algn="tl">
                    <a:srgbClr val="C0C0C0"/>
                  </a:outerShdw>
                </a:effectLst>
                <a:latin typeface="Helvetica Neue" panose="02000503000000020004" pitchFamily="2" charset="0"/>
              </a:rPr>
            </a:br>
            <a:r>
              <a:rPr lang="it-IT" altLang="fr-FR" sz="1917">
                <a:solidFill>
                  <a:srgbClr val="D9D9D9"/>
                </a:solidFill>
                <a:effectLst>
                  <a:outerShdw blurRad="38100" dist="38100" dir="2700000" algn="tl">
                    <a:srgbClr val="C0C0C0"/>
                  </a:outerShdw>
                </a:effectLst>
                <a:latin typeface="Helvetica Neue" panose="02000503000000020004" pitchFamily="2" charset="0"/>
              </a:rPr>
              <a:t/>
            </a:r>
            <a:br>
              <a:rPr lang="it-IT" altLang="fr-FR" sz="1917">
                <a:solidFill>
                  <a:srgbClr val="D9D9D9"/>
                </a:solidFill>
                <a:effectLst>
                  <a:outerShdw blurRad="38100" dist="38100" dir="2700000" algn="tl">
                    <a:srgbClr val="C0C0C0"/>
                  </a:outerShdw>
                </a:effectLst>
                <a:latin typeface="Helvetica Neue" panose="02000503000000020004" pitchFamily="2" charset="0"/>
              </a:rPr>
            </a:br>
            <a:r>
              <a:rPr lang="it-IT" altLang="fr-FR" sz="4083">
                <a:solidFill>
                  <a:srgbClr val="D9D9D9"/>
                </a:solidFill>
                <a:effectLst>
                  <a:outerShdw blurRad="38100" dist="38100" dir="2700000" algn="tl">
                    <a:srgbClr val="C0C0C0"/>
                  </a:outerShdw>
                </a:effectLst>
                <a:latin typeface="Helvetica Neue Light" panose="02000403000000020004" pitchFamily="2" charset="0"/>
              </a:rPr>
              <a:t/>
            </a:r>
            <a:br>
              <a:rPr lang="it-IT" altLang="fr-FR" sz="4083">
                <a:solidFill>
                  <a:srgbClr val="D9D9D9"/>
                </a:solidFill>
                <a:effectLst>
                  <a:outerShdw blurRad="38100" dist="38100" dir="2700000" algn="tl">
                    <a:srgbClr val="C0C0C0"/>
                  </a:outerShdw>
                </a:effectLst>
                <a:latin typeface="Helvetica Neue Light" panose="02000403000000020004" pitchFamily="2" charset="0"/>
              </a:rPr>
            </a:br>
            <a:r>
              <a:rPr lang="it-IT" altLang="fr-FR" sz="4083">
                <a:solidFill>
                  <a:srgbClr val="D9D9D9"/>
                </a:solidFill>
                <a:effectLst>
                  <a:outerShdw blurRad="38100" dist="38100" dir="2700000" algn="tl">
                    <a:srgbClr val="C0C0C0"/>
                  </a:outerShdw>
                </a:effectLst>
                <a:latin typeface="Arial Narrow" panose="020B0604020202020204" pitchFamily="34" charset="0"/>
              </a:rPr>
              <a:t/>
            </a:r>
            <a:br>
              <a:rPr lang="it-IT" altLang="fr-FR" sz="4083">
                <a:solidFill>
                  <a:srgbClr val="D9D9D9"/>
                </a:solidFill>
                <a:effectLst>
                  <a:outerShdw blurRad="38100" dist="38100" dir="2700000" algn="tl">
                    <a:srgbClr val="C0C0C0"/>
                  </a:outerShdw>
                </a:effectLst>
                <a:latin typeface="Arial Narrow" panose="020B0604020202020204" pitchFamily="34" charset="0"/>
              </a:rPr>
            </a:br>
            <a:r>
              <a:rPr lang="it-IT" altLang="fr-FR" sz="2167" b="1" u="sng">
                <a:solidFill>
                  <a:srgbClr val="D9D9D9"/>
                </a:solidFill>
                <a:effectLst>
                  <a:outerShdw blurRad="38100" dist="38100" dir="2700000" algn="tl">
                    <a:srgbClr val="C0C0C0"/>
                  </a:outerShdw>
                </a:effectLst>
                <a:latin typeface="Eurostile" panose="020B0504020202050204" pitchFamily="34" charset="77"/>
              </a:rPr>
              <a:t/>
            </a:r>
            <a:br>
              <a:rPr lang="it-IT" altLang="fr-FR" sz="2167" b="1" u="sng">
                <a:solidFill>
                  <a:srgbClr val="D9D9D9"/>
                </a:solidFill>
                <a:effectLst>
                  <a:outerShdw blurRad="38100" dist="38100" dir="2700000" algn="tl">
                    <a:srgbClr val="C0C0C0"/>
                  </a:outerShdw>
                </a:effectLst>
                <a:latin typeface="Eurostile" panose="020B0504020202050204" pitchFamily="34" charset="77"/>
              </a:rPr>
            </a:br>
            <a:r>
              <a:rPr lang="it-IT" altLang="fr-FR" sz="1917">
                <a:solidFill>
                  <a:srgbClr val="D9D9D9"/>
                </a:solidFill>
                <a:effectLst>
                  <a:outerShdw blurRad="38100" dist="38100" dir="2700000" algn="tl">
                    <a:srgbClr val="C0C0C0"/>
                  </a:outerShdw>
                </a:effectLst>
                <a:latin typeface="Helvetica Neue" panose="02000503000000020004" pitchFamily="2" charset="0"/>
              </a:rPr>
              <a:t/>
            </a:r>
            <a:br>
              <a:rPr lang="it-IT" altLang="fr-FR" sz="1917">
                <a:solidFill>
                  <a:srgbClr val="D9D9D9"/>
                </a:solidFill>
                <a:effectLst>
                  <a:outerShdw blurRad="38100" dist="38100" dir="2700000" algn="tl">
                    <a:srgbClr val="C0C0C0"/>
                  </a:outerShdw>
                </a:effectLst>
                <a:latin typeface="Helvetica Neue" panose="02000503000000020004" pitchFamily="2" charset="0"/>
              </a:rPr>
            </a:br>
            <a:r>
              <a:rPr lang="it-IT" altLang="fr-FR" sz="1917">
                <a:solidFill>
                  <a:srgbClr val="D9D9D9"/>
                </a:solidFill>
                <a:effectLst>
                  <a:outerShdw blurRad="38100" dist="38100" dir="2700000" algn="tl">
                    <a:srgbClr val="C0C0C0"/>
                  </a:outerShdw>
                </a:effectLst>
                <a:latin typeface="Helvetica Neue" panose="02000503000000020004" pitchFamily="2" charset="0"/>
              </a:rPr>
              <a:t/>
            </a:r>
            <a:br>
              <a:rPr lang="it-IT" altLang="fr-FR" sz="1917">
                <a:solidFill>
                  <a:srgbClr val="D9D9D9"/>
                </a:solidFill>
                <a:effectLst>
                  <a:outerShdw blurRad="38100" dist="38100" dir="2700000" algn="tl">
                    <a:srgbClr val="C0C0C0"/>
                  </a:outerShdw>
                </a:effectLst>
                <a:latin typeface="Helvetica Neue" panose="02000503000000020004" pitchFamily="2" charset="0"/>
              </a:rPr>
            </a:br>
            <a:r>
              <a:rPr lang="it-IT" altLang="fr-FR" sz="1167">
                <a:effectLst>
                  <a:outerShdw blurRad="38100" dist="38100" dir="2700000" algn="tl">
                    <a:srgbClr val="C0C0C0"/>
                  </a:outerShdw>
                </a:effectLst>
              </a:rPr>
              <a:t/>
            </a:r>
            <a:br>
              <a:rPr lang="it-IT" altLang="fr-FR" sz="1167">
                <a:effectLst>
                  <a:outerShdw blurRad="38100" dist="38100" dir="2700000" algn="tl">
                    <a:srgbClr val="C0C0C0"/>
                  </a:outerShdw>
                </a:effectLst>
              </a:rPr>
            </a:br>
            <a:endParaRPr lang="it-IT" altLang="fr-FR" sz="1167">
              <a:effectLst>
                <a:outerShdw blurRad="38100" dist="38100" dir="2700000" algn="tl">
                  <a:srgbClr val="C0C0C0"/>
                </a:outerShdw>
              </a:effectLst>
              <a:latin typeface="Eurostile" panose="020B0504020202050204" pitchFamily="34" charset="77"/>
            </a:endParaRPr>
          </a:p>
        </p:txBody>
      </p:sp>
      <p:sp>
        <p:nvSpPr>
          <p:cNvPr id="35843" name="CasellaDiTesto 11">
            <a:extLst>
              <a:ext uri="{FF2B5EF4-FFF2-40B4-BE49-F238E27FC236}">
                <a16:creationId xmlns="" xmlns:a16="http://schemas.microsoft.com/office/drawing/2014/main" id="{2D7BE301-148E-864A-BB9E-D90B6042A7A8}"/>
              </a:ext>
            </a:extLst>
          </p:cNvPr>
          <p:cNvSpPr txBox="1">
            <a:spLocks noChangeArrowheads="1"/>
          </p:cNvSpPr>
          <p:nvPr/>
        </p:nvSpPr>
        <p:spPr bwMode="auto">
          <a:xfrm>
            <a:off x="10519833" y="2423584"/>
            <a:ext cx="18473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fr-FR" altLang="fr-FR" sz="1500"/>
          </a:p>
        </p:txBody>
      </p:sp>
      <p:sp>
        <p:nvSpPr>
          <p:cNvPr id="14" name="Rettangolo 13">
            <a:extLst>
              <a:ext uri="{FF2B5EF4-FFF2-40B4-BE49-F238E27FC236}">
                <a16:creationId xmlns="" xmlns:a16="http://schemas.microsoft.com/office/drawing/2014/main" id="{96FF9654-6E93-1E46-B3A2-386A47E50FAD}"/>
              </a:ext>
            </a:extLst>
          </p:cNvPr>
          <p:cNvSpPr/>
          <p:nvPr/>
        </p:nvSpPr>
        <p:spPr>
          <a:xfrm>
            <a:off x="4127500" y="0"/>
            <a:ext cx="3810000" cy="369332"/>
          </a:xfrm>
          <a:prstGeom prst="rect">
            <a:avLst/>
          </a:prstGeom>
        </p:spPr>
        <p:txBody>
          <a:bodyPr>
            <a:spAutoFit/>
          </a:bodyPr>
          <a:lstStyle/>
          <a:p>
            <a:pPr algn="ctr">
              <a:defRPr/>
            </a:pPr>
            <a:endParaRPr lang="it-IT">
              <a:solidFill>
                <a:schemeClr val="bg1">
                  <a:lumMod val="85000"/>
                </a:schemeClr>
              </a:solidFill>
              <a:latin typeface="Helvetica Neue Light" charset="0"/>
              <a:ea typeface="Eurostile" charset="0"/>
              <a:cs typeface="Eurostile" charset="0"/>
            </a:endParaRPr>
          </a:p>
        </p:txBody>
      </p:sp>
      <p:graphicFrame>
        <p:nvGraphicFramePr>
          <p:cNvPr id="8" name="D 7">
            <a:extLst>
              <a:ext uri="{FF2B5EF4-FFF2-40B4-BE49-F238E27FC236}">
                <a16:creationId xmlns="" xmlns:a16="http://schemas.microsoft.com/office/drawing/2014/main" id="{8E47BB24-3F1E-E943-8AF3-3D1A0DADF0E6}"/>
              </a:ext>
            </a:extLst>
          </p:cNvPr>
          <p:cNvGraphicFramePr/>
          <p:nvPr>
            <p:extLst>
              <p:ext uri="{D42A27DB-BD31-4B8C-83A1-F6EECF244321}">
                <p14:modId xmlns:p14="http://schemas.microsoft.com/office/powerpoint/2010/main" val="1297899965"/>
              </p:ext>
            </p:extLst>
          </p:nvPr>
        </p:nvGraphicFramePr>
        <p:xfrm>
          <a:off x="767778" y="1117307"/>
          <a:ext cx="7614222" cy="40227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Rettangolo 8">
            <a:extLst>
              <a:ext uri="{FF2B5EF4-FFF2-40B4-BE49-F238E27FC236}">
                <a16:creationId xmlns="" xmlns:a16="http://schemas.microsoft.com/office/drawing/2014/main" id="{6CFDBA3D-5C98-2B4D-BE3A-F3A163E1CB90}"/>
              </a:ext>
            </a:extLst>
          </p:cNvPr>
          <p:cNvSpPr/>
          <p:nvPr/>
        </p:nvSpPr>
        <p:spPr>
          <a:xfrm>
            <a:off x="107504" y="179001"/>
            <a:ext cx="2178802" cy="646331"/>
          </a:xfrm>
          <a:prstGeom prst="rect">
            <a:avLst/>
          </a:prstGeom>
        </p:spPr>
        <p:txBody>
          <a:bodyPr wrap="none">
            <a:spAutoFit/>
          </a:bodyPr>
          <a:lstStyle/>
          <a:p>
            <a:pPr algn="ctr" eaLnBrk="1" hangingPunct="1"/>
            <a:r>
              <a:rPr lang="it-IT" altLang="it-IT" b="1" u="sng" dirty="0">
                <a:latin typeface="Book Antiqua" panose="02040602050305030304" pitchFamily="18" charset="0"/>
              </a:rPr>
              <a:t>Assunzione diretta</a:t>
            </a:r>
          </a:p>
          <a:p>
            <a:pPr algn="ctr" eaLnBrk="1" hangingPunct="1"/>
            <a:endParaRPr lang="it-IT" altLang="it-IT" b="1" u="sng" dirty="0">
              <a:latin typeface="Book Antiqua" panose="02040602050305030304" pitchFamily="18" charset="0"/>
            </a:endParaRPr>
          </a:p>
        </p:txBody>
      </p:sp>
      <p:sp>
        <p:nvSpPr>
          <p:cNvPr id="10" name="CasellaDiTesto 7">
            <a:extLst>
              <a:ext uri="{FF2B5EF4-FFF2-40B4-BE49-F238E27FC236}">
                <a16:creationId xmlns="" xmlns:a16="http://schemas.microsoft.com/office/drawing/2014/main" id="{599E6CBD-6EEB-C045-9456-86641FC16432}"/>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sp>
        <p:nvSpPr>
          <p:cNvPr id="13" name="Rectangle 3">
            <a:extLst>
              <a:ext uri="{FF2B5EF4-FFF2-40B4-BE49-F238E27FC236}">
                <a16:creationId xmlns="" xmlns:a16="http://schemas.microsoft.com/office/drawing/2014/main" id="{1F14548D-2B7C-A54B-8B04-C9EF9E2C947E}"/>
              </a:ext>
            </a:extLst>
          </p:cNvPr>
          <p:cNvSpPr>
            <a:spLocks noChangeArrowheads="1"/>
          </p:cNvSpPr>
          <p:nvPr/>
        </p:nvSpPr>
        <p:spPr bwMode="auto">
          <a:xfrm>
            <a:off x="323528" y="3115149"/>
            <a:ext cx="8582574" cy="79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fr-FR" sz="1050" dirty="0">
                <a:latin typeface="Book Antiqua" panose="02040602050305030304" pitchFamily="18" charset="0"/>
                <a:cs typeface="Calibri" panose="020F0502020204030204" pitchFamily="34" charset="0"/>
              </a:rPr>
              <a:t>Si </a:t>
            </a:r>
            <a:r>
              <a:rPr lang="fr-FR" sz="1050" dirty="0" err="1">
                <a:latin typeface="Book Antiqua" panose="02040602050305030304" pitchFamily="18" charset="0"/>
                <a:cs typeface="Calibri" panose="020F0502020204030204" pitchFamily="34" charset="0"/>
              </a:rPr>
              <a:t>applica</a:t>
            </a:r>
            <a:r>
              <a:rPr lang="fr-FR" sz="1050" dirty="0">
                <a:latin typeface="Book Antiqua" panose="02040602050305030304" pitchFamily="18" charset="0"/>
                <a:cs typeface="Calibri" panose="020F0502020204030204" pitchFamily="34" charset="0"/>
              </a:rPr>
              <a:t> il </a:t>
            </a:r>
            <a:r>
              <a:rPr lang="fr-FR" sz="1050" dirty="0" err="1">
                <a:latin typeface="Book Antiqua" panose="02040602050305030304" pitchFamily="18" charset="0"/>
                <a:cs typeface="Calibri" panose="020F0502020204030204" pitchFamily="34" charset="0"/>
              </a:rPr>
              <a:t>diritto</a:t>
            </a:r>
            <a:r>
              <a:rPr lang="fr-FR" sz="1050" dirty="0">
                <a:latin typeface="Book Antiqua" panose="02040602050305030304" pitchFamily="18" charset="0"/>
                <a:cs typeface="Calibri" panose="020F0502020204030204" pitchFamily="34" charset="0"/>
              </a:rPr>
              <a:t> </a:t>
            </a:r>
            <a:r>
              <a:rPr lang="fr-FR" sz="1050" dirty="0" err="1">
                <a:latin typeface="Book Antiqua" panose="02040602050305030304" pitchFamily="18" charset="0"/>
                <a:cs typeface="Calibri" panose="020F0502020204030204" pitchFamily="34" charset="0"/>
              </a:rPr>
              <a:t>francese</a:t>
            </a:r>
            <a:r>
              <a:rPr lang="fr-FR" sz="1050" dirty="0">
                <a:latin typeface="Book Antiqua" panose="02040602050305030304" pitchFamily="18" charset="0"/>
                <a:cs typeface="Calibri" panose="020F0502020204030204" pitchFamily="34" charset="0"/>
              </a:rPr>
              <a:t> </a:t>
            </a:r>
          </a:p>
          <a:p>
            <a:pPr algn="ctr"/>
            <a:endParaRPr lang="fr-FR" sz="1050" dirty="0">
              <a:latin typeface="Book Antiqua" panose="02040602050305030304" pitchFamily="18" charset="0"/>
              <a:cs typeface="Calibri" panose="020F0502020204030204" pitchFamily="34" charset="0"/>
            </a:endParaRPr>
          </a:p>
          <a:p>
            <a:pPr algn="ctr"/>
            <a:r>
              <a:rPr lang="fr-FR" sz="1050" dirty="0" err="1">
                <a:latin typeface="Book Antiqua" panose="02040602050305030304" pitchFamily="18" charset="0"/>
                <a:cs typeface="Calibri" panose="020F0502020204030204" pitchFamily="34" charset="0"/>
              </a:rPr>
              <a:t>Rischio</a:t>
            </a:r>
            <a:r>
              <a:rPr lang="fr-FR" sz="1050" dirty="0">
                <a:latin typeface="Book Antiqua" panose="02040602050305030304" pitchFamily="18" charset="0"/>
                <a:cs typeface="Calibri" panose="020F0502020204030204" pitchFamily="34" charset="0"/>
              </a:rPr>
              <a:t> stabile </a:t>
            </a:r>
            <a:r>
              <a:rPr lang="fr-FR" sz="1050" dirty="0" err="1">
                <a:latin typeface="Book Antiqua" panose="02040602050305030304" pitchFamily="18" charset="0"/>
                <a:cs typeface="Calibri" panose="020F0502020204030204" pitchFamily="34" charset="0"/>
              </a:rPr>
              <a:t>organizzazione</a:t>
            </a:r>
            <a:r>
              <a:rPr lang="fr-FR" sz="1050" dirty="0">
                <a:latin typeface="Book Antiqua" panose="02040602050305030304" pitchFamily="18" charset="0"/>
                <a:cs typeface="Calibri" panose="020F0502020204030204" pitchFamily="34" charset="0"/>
              </a:rPr>
              <a:t>, il </a:t>
            </a:r>
            <a:r>
              <a:rPr lang="fr-FR" sz="1050" dirty="0" err="1">
                <a:latin typeface="Book Antiqua" panose="02040602050305030304" pitchFamily="18" charset="0"/>
                <a:cs typeface="Calibri" panose="020F0502020204030204" pitchFamily="34" charset="0"/>
              </a:rPr>
              <a:t>dipendente</a:t>
            </a:r>
            <a:r>
              <a:rPr lang="fr-FR" sz="1050" dirty="0">
                <a:latin typeface="Book Antiqua" panose="02040602050305030304" pitchFamily="18" charset="0"/>
                <a:cs typeface="Calibri" panose="020F0502020204030204" pitchFamily="34" charset="0"/>
              </a:rPr>
              <a:t> non </a:t>
            </a:r>
            <a:r>
              <a:rPr lang="fr-FR" sz="1050" dirty="0" err="1">
                <a:latin typeface="Book Antiqua" panose="02040602050305030304" pitchFamily="18" charset="0"/>
                <a:cs typeface="Calibri" panose="020F0502020204030204" pitchFamily="34" charset="0"/>
              </a:rPr>
              <a:t>deve</a:t>
            </a:r>
            <a:r>
              <a:rPr lang="fr-FR" sz="1050" dirty="0">
                <a:latin typeface="Book Antiqua" panose="02040602050305030304" pitchFamily="18" charset="0"/>
                <a:cs typeface="Calibri" panose="020F0502020204030204" pitchFamily="34" charset="0"/>
              </a:rPr>
              <a:t> </a:t>
            </a:r>
            <a:r>
              <a:rPr lang="fr-FR" sz="1050" dirty="0" err="1">
                <a:latin typeface="Book Antiqua" panose="02040602050305030304" pitchFamily="18" charset="0"/>
                <a:cs typeface="Calibri" panose="020F0502020204030204" pitchFamily="34" charset="0"/>
              </a:rPr>
              <a:t>avere</a:t>
            </a:r>
            <a:r>
              <a:rPr lang="fr-FR" sz="1050" dirty="0">
                <a:latin typeface="Book Antiqua" panose="02040602050305030304" pitchFamily="18" charset="0"/>
                <a:cs typeface="Calibri" panose="020F0502020204030204" pitchFamily="34" charset="0"/>
              </a:rPr>
              <a:t> </a:t>
            </a:r>
            <a:r>
              <a:rPr lang="fr-FR" sz="1050" dirty="0" err="1">
                <a:latin typeface="Book Antiqua" panose="02040602050305030304" pitchFamily="18" charset="0"/>
                <a:cs typeface="Calibri" panose="020F0502020204030204" pitchFamily="34" charset="0"/>
              </a:rPr>
              <a:t>funzioni</a:t>
            </a:r>
            <a:r>
              <a:rPr lang="fr-FR" sz="1050" dirty="0">
                <a:latin typeface="Book Antiqua" panose="02040602050305030304" pitchFamily="18" charset="0"/>
                <a:cs typeface="Calibri" panose="020F0502020204030204" pitchFamily="34" charset="0"/>
              </a:rPr>
              <a:t> </a:t>
            </a:r>
            <a:r>
              <a:rPr lang="fr-FR" sz="1050" dirty="0" err="1">
                <a:latin typeface="Book Antiqua" panose="02040602050305030304" pitchFamily="18" charset="0"/>
                <a:cs typeface="Calibri" panose="020F0502020204030204" pitchFamily="34" charset="0"/>
              </a:rPr>
              <a:t>commerciali</a:t>
            </a:r>
            <a:r>
              <a:rPr lang="fr-FR" sz="1050" dirty="0">
                <a:latin typeface="Book Antiqua" panose="02040602050305030304" pitchFamily="18" charset="0"/>
                <a:cs typeface="Calibri" panose="020F0502020204030204" pitchFamily="34" charset="0"/>
              </a:rPr>
              <a:t> </a:t>
            </a:r>
            <a:r>
              <a:rPr lang="fr-FR" sz="1050" dirty="0" err="1">
                <a:latin typeface="Book Antiqua" panose="02040602050305030304" pitchFamily="18" charset="0"/>
                <a:cs typeface="Calibri" panose="020F0502020204030204" pitchFamily="34" charset="0"/>
              </a:rPr>
              <a:t>dirette</a:t>
            </a:r>
            <a:r>
              <a:rPr lang="fr-FR" sz="1050" dirty="0">
                <a:latin typeface="Book Antiqua" panose="02040602050305030304" pitchFamily="18" charset="0"/>
                <a:cs typeface="Calibri" panose="020F0502020204030204" pitchFamily="34" charset="0"/>
              </a:rPr>
              <a:t> (non </a:t>
            </a:r>
            <a:r>
              <a:rPr lang="fr-FR" sz="1050" dirty="0" err="1">
                <a:latin typeface="Book Antiqua" panose="02040602050305030304" pitchFamily="18" charset="0"/>
                <a:cs typeface="Calibri" panose="020F0502020204030204" pitchFamily="34" charset="0"/>
              </a:rPr>
              <a:t>deve</a:t>
            </a:r>
            <a:r>
              <a:rPr lang="fr-FR" sz="1050" dirty="0">
                <a:latin typeface="Book Antiqua" panose="02040602050305030304" pitchFamily="18" charset="0"/>
                <a:cs typeface="Calibri" panose="020F0502020204030204" pitchFamily="34" charset="0"/>
              </a:rPr>
              <a:t> </a:t>
            </a:r>
            <a:r>
              <a:rPr lang="fr-FR" sz="1050" dirty="0" err="1">
                <a:latin typeface="Book Antiqua" panose="02040602050305030304" pitchFamily="18" charset="0"/>
                <a:cs typeface="Calibri" panose="020F0502020204030204" pitchFamily="34" charset="0"/>
              </a:rPr>
              <a:t>vendere</a:t>
            </a:r>
            <a:r>
              <a:rPr lang="fr-FR" sz="1050" dirty="0">
                <a:latin typeface="Book Antiqua" panose="02040602050305030304" pitchFamily="18" charset="0"/>
                <a:cs typeface="Calibri" panose="020F0502020204030204" pitchFamily="34" charset="0"/>
              </a:rPr>
              <a:t>), non </a:t>
            </a:r>
            <a:r>
              <a:rPr lang="fr-FR" sz="1050" dirty="0" err="1">
                <a:latin typeface="Book Antiqua" panose="02040602050305030304" pitchFamily="18" charset="0"/>
                <a:cs typeface="Calibri" panose="020F0502020204030204" pitchFamily="34" charset="0"/>
              </a:rPr>
              <a:t>deve</a:t>
            </a:r>
            <a:r>
              <a:rPr lang="fr-FR" sz="1050" dirty="0">
                <a:latin typeface="Book Antiqua" panose="02040602050305030304" pitchFamily="18" charset="0"/>
                <a:cs typeface="Calibri" panose="020F0502020204030204" pitchFamily="34" charset="0"/>
              </a:rPr>
              <a:t> </a:t>
            </a:r>
            <a:r>
              <a:rPr lang="fr-FR" sz="1050" dirty="0" err="1">
                <a:latin typeface="Book Antiqua" panose="02040602050305030304" pitchFamily="18" charset="0"/>
                <a:cs typeface="Calibri" panose="020F0502020204030204" pitchFamily="34" charset="0"/>
              </a:rPr>
              <a:t>avere</a:t>
            </a:r>
            <a:endParaRPr lang="fr-FR" sz="1050" dirty="0">
              <a:latin typeface="Book Antiqua" panose="02040602050305030304" pitchFamily="18" charset="0"/>
              <a:cs typeface="Calibri" panose="020F0502020204030204" pitchFamily="34" charset="0"/>
            </a:endParaRPr>
          </a:p>
          <a:p>
            <a:pPr algn="ctr"/>
            <a:r>
              <a:rPr lang="fr-FR" sz="1050" dirty="0" err="1">
                <a:latin typeface="Book Antiqua" panose="02040602050305030304" pitchFamily="18" charset="0"/>
                <a:cs typeface="Calibri" panose="020F0502020204030204" pitchFamily="34" charset="0"/>
              </a:rPr>
              <a:t>potere</a:t>
            </a:r>
            <a:r>
              <a:rPr lang="fr-FR" sz="1050" dirty="0">
                <a:latin typeface="Book Antiqua" panose="02040602050305030304" pitchFamily="18" charset="0"/>
                <a:cs typeface="Calibri" panose="020F0502020204030204" pitchFamily="34" charset="0"/>
              </a:rPr>
              <a:t> di </a:t>
            </a:r>
            <a:r>
              <a:rPr lang="fr-FR" sz="1050" dirty="0" err="1">
                <a:latin typeface="Book Antiqua" panose="02040602050305030304" pitchFamily="18" charset="0"/>
                <a:cs typeface="Calibri" panose="020F0502020204030204" pitchFamily="34" charset="0"/>
              </a:rPr>
              <a:t>rappresentanza</a:t>
            </a:r>
            <a:r>
              <a:rPr lang="fr-FR" sz="1050" dirty="0">
                <a:latin typeface="Book Antiqua" panose="02040602050305030304" pitchFamily="18" charset="0"/>
                <a:cs typeface="Calibri" panose="020F0502020204030204" pitchFamily="34" charset="0"/>
              </a:rPr>
              <a:t> e </a:t>
            </a:r>
            <a:r>
              <a:rPr lang="fr-FR" sz="1050" dirty="0" err="1">
                <a:latin typeface="Book Antiqua" panose="02040602050305030304" pitchFamily="18" charset="0"/>
                <a:cs typeface="Calibri" panose="020F0502020204030204" pitchFamily="34" charset="0"/>
              </a:rPr>
              <a:t>dunque</a:t>
            </a:r>
            <a:r>
              <a:rPr lang="fr-FR" sz="1050" dirty="0">
                <a:latin typeface="Book Antiqua" panose="02040602050305030304" pitchFamily="18" charset="0"/>
                <a:cs typeface="Calibri" panose="020F0502020204030204" pitchFamily="34" charset="0"/>
              </a:rPr>
              <a:t> non </a:t>
            </a:r>
            <a:r>
              <a:rPr lang="fr-FR" sz="1050" dirty="0" err="1">
                <a:latin typeface="Book Antiqua" panose="02040602050305030304" pitchFamily="18" charset="0"/>
                <a:cs typeface="Calibri" panose="020F0502020204030204" pitchFamily="34" charset="0"/>
              </a:rPr>
              <a:t>deve</a:t>
            </a:r>
            <a:r>
              <a:rPr lang="fr-FR" sz="1050" dirty="0">
                <a:latin typeface="Book Antiqua" panose="02040602050305030304" pitchFamily="18" charset="0"/>
                <a:cs typeface="Calibri" panose="020F0502020204030204" pitchFamily="34" charset="0"/>
              </a:rPr>
              <a:t> </a:t>
            </a:r>
            <a:r>
              <a:rPr lang="fr-FR" sz="1050" dirty="0" err="1">
                <a:latin typeface="Book Antiqua" panose="02040602050305030304" pitchFamily="18" charset="0"/>
                <a:cs typeface="Calibri" panose="020F0502020204030204" pitchFamily="34" charset="0"/>
              </a:rPr>
              <a:t>accettare</a:t>
            </a:r>
            <a:r>
              <a:rPr lang="fr-FR" sz="1050" dirty="0">
                <a:latin typeface="Book Antiqua" panose="02040602050305030304" pitchFamily="18" charset="0"/>
                <a:cs typeface="Calibri" panose="020F0502020204030204" pitchFamily="34" charset="0"/>
              </a:rPr>
              <a:t> </a:t>
            </a:r>
            <a:r>
              <a:rPr lang="fr-FR" sz="1050" dirty="0" err="1">
                <a:latin typeface="Book Antiqua" panose="02040602050305030304" pitchFamily="18" charset="0"/>
                <a:cs typeface="Calibri" panose="020F0502020204030204" pitchFamily="34" charset="0"/>
              </a:rPr>
              <a:t>ordini</a:t>
            </a:r>
            <a:r>
              <a:rPr lang="fr-FR" sz="1400" dirty="0">
                <a:latin typeface="Book Antiqua" panose="02040602050305030304" pitchFamily="18" charset="0"/>
              </a:rPr>
              <a:t> </a:t>
            </a:r>
          </a:p>
        </p:txBody>
      </p:sp>
      <p:sp>
        <p:nvSpPr>
          <p:cNvPr id="15" name="Rettangolo 14">
            <a:extLst>
              <a:ext uri="{FF2B5EF4-FFF2-40B4-BE49-F238E27FC236}">
                <a16:creationId xmlns="" xmlns:a16="http://schemas.microsoft.com/office/drawing/2014/main" id="{A6DDB061-8AE2-994A-8DD0-CAF09B7E7971}"/>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898558747"/>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a:extLst>
              <a:ext uri="{FF2B5EF4-FFF2-40B4-BE49-F238E27FC236}">
                <a16:creationId xmlns="" xmlns:a16="http://schemas.microsoft.com/office/drawing/2014/main" id="{3EAEF221-08F3-C547-8888-49DE9EE1C358}"/>
              </a:ext>
            </a:extLst>
          </p:cNvPr>
          <p:cNvSpPr>
            <a:spLocks noChangeArrowheads="1"/>
          </p:cNvSpPr>
          <p:nvPr/>
        </p:nvSpPr>
        <p:spPr bwMode="auto">
          <a:xfrm>
            <a:off x="827584" y="225575"/>
            <a:ext cx="7620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it-IT" sz="1600" u="sng" dirty="0">
                <a:latin typeface="Book Antiqua" panose="02040602050305030304" pitchFamily="18" charset="0"/>
              </a:rPr>
              <a:t>Costituzione controllata in Francia</a:t>
            </a:r>
          </a:p>
          <a:p>
            <a:pPr algn="ctr"/>
            <a:r>
              <a:rPr lang="it-IT" sz="1400" i="1" dirty="0">
                <a:latin typeface="Book Antiqua" panose="02040602050305030304" pitchFamily="18" charset="0"/>
              </a:rPr>
              <a:t>Semplicità e adattabilità delle forme societarie francesi</a:t>
            </a:r>
          </a:p>
          <a:p>
            <a:pPr algn="ctr"/>
            <a:endParaRPr lang="fr-FR" sz="1400" dirty="0">
              <a:latin typeface="Book Antiqua" panose="02040602050305030304" pitchFamily="18" charset="0"/>
            </a:endParaRPr>
          </a:p>
        </p:txBody>
      </p:sp>
      <p:sp>
        <p:nvSpPr>
          <p:cNvPr id="15363" name="CasellaDiTesto 13">
            <a:extLst>
              <a:ext uri="{FF2B5EF4-FFF2-40B4-BE49-F238E27FC236}">
                <a16:creationId xmlns="" xmlns:a16="http://schemas.microsoft.com/office/drawing/2014/main" id="{5FE8FF17-056D-0642-9875-722649360DBB}"/>
              </a:ext>
            </a:extLst>
          </p:cNvPr>
          <p:cNvSpPr txBox="1">
            <a:spLocks noChangeArrowheads="1"/>
          </p:cNvSpPr>
          <p:nvPr/>
        </p:nvSpPr>
        <p:spPr bwMode="auto">
          <a:xfrm>
            <a:off x="6248136" y="2108730"/>
            <a:ext cx="18473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fr-FR" altLang="fr-FR" sz="1500"/>
          </a:p>
        </p:txBody>
      </p:sp>
      <p:sp>
        <p:nvSpPr>
          <p:cNvPr id="7" name="CasellaDiTesto 7">
            <a:extLst>
              <a:ext uri="{FF2B5EF4-FFF2-40B4-BE49-F238E27FC236}">
                <a16:creationId xmlns="" xmlns:a16="http://schemas.microsoft.com/office/drawing/2014/main" id="{FC968E31-E3E3-BE44-BA6F-AD03103FC959}"/>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graphicFrame>
        <p:nvGraphicFramePr>
          <p:cNvPr id="2" name="Diagramma 1">
            <a:extLst>
              <a:ext uri="{FF2B5EF4-FFF2-40B4-BE49-F238E27FC236}">
                <a16:creationId xmlns="" xmlns:a16="http://schemas.microsoft.com/office/drawing/2014/main" id="{5625E497-BB25-E849-9606-AA410F391DF0}"/>
              </a:ext>
            </a:extLst>
          </p:cNvPr>
          <p:cNvGraphicFramePr/>
          <p:nvPr>
            <p:extLst>
              <p:ext uri="{D42A27DB-BD31-4B8C-83A1-F6EECF244321}">
                <p14:modId xmlns:p14="http://schemas.microsoft.com/office/powerpoint/2010/main" val="1012381501"/>
              </p:ext>
            </p:extLst>
          </p:nvPr>
        </p:nvGraphicFramePr>
        <p:xfrm>
          <a:off x="-900608" y="1113364"/>
          <a:ext cx="5928320" cy="36161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3">
            <a:extLst>
              <a:ext uri="{FF2B5EF4-FFF2-40B4-BE49-F238E27FC236}">
                <a16:creationId xmlns="" xmlns:a16="http://schemas.microsoft.com/office/drawing/2014/main" id="{F5E2A239-5B69-CE40-9968-300CB946DC7C}"/>
              </a:ext>
            </a:extLst>
          </p:cNvPr>
          <p:cNvSpPr>
            <a:spLocks noChangeArrowheads="1"/>
          </p:cNvSpPr>
          <p:nvPr/>
        </p:nvSpPr>
        <p:spPr bwMode="auto">
          <a:xfrm>
            <a:off x="4427984" y="769268"/>
            <a:ext cx="4149994" cy="4151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defRPr/>
            </a:pPr>
            <a:endParaRPr lang="it-IT" altLang="it-IT" sz="1000" dirty="0">
              <a:latin typeface="Book Antiqua" panose="02040602050305030304" pitchFamily="18" charset="0"/>
              <a:cs typeface="Calibri" panose="020F0502020204030204" pitchFamily="34" charset="0"/>
            </a:endParaRPr>
          </a:p>
          <a:p>
            <a:pPr algn="just">
              <a:lnSpc>
                <a:spcPct val="120000"/>
              </a:lnSpc>
              <a:spcAft>
                <a:spcPts val="0"/>
              </a:spcAft>
              <a:defRPr/>
            </a:pPr>
            <a:r>
              <a:rPr lang="it-IT" altLang="it-IT" sz="1000" b="1" dirty="0">
                <a:latin typeface="Book Antiqua" panose="02040602050305030304" pitchFamily="18" charset="0"/>
                <a:cs typeface="Calibri" panose="020F0502020204030204" pitchFamily="34" charset="0"/>
              </a:rPr>
              <a:t>Assenza di necessità di un atto notarile</a:t>
            </a:r>
          </a:p>
          <a:p>
            <a:pPr indent="-171450" algn="just">
              <a:lnSpc>
                <a:spcPct val="120000"/>
              </a:lnSpc>
              <a:spcAft>
                <a:spcPts val="0"/>
              </a:spcAft>
              <a:buFont typeface="Arial" panose="020B0604020202020204" pitchFamily="34" charset="0"/>
              <a:buChar char="•"/>
              <a:defRPr/>
            </a:pPr>
            <a:endParaRPr lang="it-IT" altLang="it-IT" sz="1000" dirty="0">
              <a:latin typeface="Book Antiqua" panose="02040602050305030304" pitchFamily="18" charset="0"/>
              <a:cs typeface="Calibri" panose="020F0502020204030204" pitchFamily="34" charset="0"/>
            </a:endParaRPr>
          </a:p>
          <a:p>
            <a:pPr algn="just">
              <a:lnSpc>
                <a:spcPct val="120000"/>
              </a:lnSpc>
              <a:spcAft>
                <a:spcPts val="0"/>
              </a:spcAft>
              <a:defRPr/>
            </a:pPr>
            <a:r>
              <a:rPr lang="it-IT" altLang="it-IT" sz="1000" b="1" dirty="0">
                <a:latin typeface="Book Antiqua" panose="02040602050305030304" pitchFamily="18" charset="0"/>
                <a:cs typeface="Calibri" panose="020F0502020204030204" pitchFamily="34" charset="0"/>
              </a:rPr>
              <a:t>Procedura 100% realizzabile a distanza</a:t>
            </a:r>
          </a:p>
          <a:p>
            <a:pPr indent="-171450" algn="just">
              <a:lnSpc>
                <a:spcPct val="120000"/>
              </a:lnSpc>
              <a:spcAft>
                <a:spcPts val="0"/>
              </a:spcAft>
              <a:buFont typeface="Arial" panose="020B0604020202020204" pitchFamily="34" charset="0"/>
              <a:buChar char="•"/>
              <a:defRPr/>
            </a:pPr>
            <a:endParaRPr lang="it-IT" altLang="it-IT" sz="1000" b="1" u="sng" dirty="0">
              <a:latin typeface="Book Antiqua" panose="02040602050305030304" pitchFamily="18" charset="0"/>
              <a:cs typeface="Calibri" panose="020F0502020204030204" pitchFamily="34" charset="0"/>
            </a:endParaRPr>
          </a:p>
          <a:p>
            <a:pPr algn="just">
              <a:lnSpc>
                <a:spcPct val="120000"/>
              </a:lnSpc>
              <a:spcAft>
                <a:spcPts val="0"/>
              </a:spcAft>
              <a:defRPr/>
            </a:pPr>
            <a:r>
              <a:rPr lang="it-IT" altLang="it-IT" sz="1000" b="1" dirty="0">
                <a:latin typeface="Book Antiqua" panose="02040602050305030304" pitchFamily="18" charset="0"/>
                <a:cs typeface="Calibri" panose="020F0502020204030204" pitchFamily="34" charset="0"/>
              </a:rPr>
              <a:t>La persona giuridica italiana può essere Presidente o </a:t>
            </a:r>
            <a:r>
              <a:rPr lang="it-IT" altLang="it-IT" sz="1000" b="1" dirty="0" err="1">
                <a:latin typeface="Book Antiqua" panose="02040602050305030304" pitchFamily="18" charset="0"/>
                <a:cs typeface="Calibri" panose="020F0502020204030204" pitchFamily="34" charset="0"/>
              </a:rPr>
              <a:t>Gérant</a:t>
            </a:r>
            <a:r>
              <a:rPr lang="it-IT" altLang="it-IT" sz="1000" b="1" dirty="0">
                <a:latin typeface="Book Antiqua" panose="02040602050305030304" pitchFamily="18" charset="0"/>
                <a:cs typeface="Calibri" panose="020F0502020204030204" pitchFamily="34" charset="0"/>
              </a:rPr>
              <a:t> (amministratore unico) della controllata francese</a:t>
            </a:r>
          </a:p>
          <a:p>
            <a:pPr indent="-171450" algn="just">
              <a:lnSpc>
                <a:spcPct val="120000"/>
              </a:lnSpc>
              <a:spcAft>
                <a:spcPts val="0"/>
              </a:spcAft>
              <a:buFont typeface="Arial" panose="020B0604020202020204" pitchFamily="34" charset="0"/>
              <a:buChar char="•"/>
              <a:defRPr/>
            </a:pPr>
            <a:endParaRPr lang="it-IT" altLang="it-IT" sz="1000" b="1" u="sng" dirty="0">
              <a:latin typeface="Book Antiqua" panose="02040602050305030304" pitchFamily="18" charset="0"/>
              <a:cs typeface="Calibri" panose="020F0502020204030204" pitchFamily="34" charset="0"/>
            </a:endParaRPr>
          </a:p>
          <a:p>
            <a:pPr algn="just">
              <a:lnSpc>
                <a:spcPct val="120000"/>
              </a:lnSpc>
              <a:spcAft>
                <a:spcPts val="0"/>
              </a:spcAft>
              <a:defRPr/>
            </a:pPr>
            <a:r>
              <a:rPr lang="it-IT" altLang="it-IT" sz="1000" b="1" dirty="0">
                <a:latin typeface="Book Antiqua" panose="02040602050305030304" pitchFamily="18" charset="0"/>
                <a:cs typeface="Calibri" panose="020F0502020204030204" pitchFamily="34" charset="0"/>
              </a:rPr>
              <a:t>Necessità di un contratto che regoli i rapporti tra controllante e controllata (rapporto commerciale e management </a:t>
            </a:r>
            <a:r>
              <a:rPr lang="it-IT" altLang="it-IT" sz="1000" b="1" dirty="0" err="1">
                <a:latin typeface="Book Antiqua" panose="02040602050305030304" pitchFamily="18" charset="0"/>
                <a:cs typeface="Calibri" panose="020F0502020204030204" pitchFamily="34" charset="0"/>
              </a:rPr>
              <a:t>fees</a:t>
            </a:r>
            <a:r>
              <a:rPr lang="it-IT" altLang="it-IT" sz="1000" b="1" dirty="0">
                <a:latin typeface="Book Antiqua" panose="02040602050305030304" pitchFamily="18" charset="0"/>
                <a:cs typeface="Calibri" panose="020F0502020204030204" pitchFamily="34" charset="0"/>
              </a:rPr>
              <a:t>)</a:t>
            </a:r>
          </a:p>
          <a:p>
            <a:pPr algn="just" eaLnBrk="1" hangingPunct="1">
              <a:spcAft>
                <a:spcPts val="500"/>
              </a:spcAft>
            </a:pPr>
            <a:r>
              <a:rPr lang="it-IT" altLang="fr-FR" sz="1000" dirty="0">
                <a:solidFill>
                  <a:srgbClr val="0D0D0D"/>
                </a:solidFill>
                <a:latin typeface="Book Antiqua" panose="02040602050305030304" pitchFamily="18" charset="0"/>
              </a:rPr>
              <a:t>Distribuzione: forma più classica dei rapporti infragruppo. Questioni legate al </a:t>
            </a:r>
            <a:r>
              <a:rPr lang="it-IT" altLang="fr-FR" sz="1000" i="1" dirty="0" err="1">
                <a:solidFill>
                  <a:srgbClr val="0D0D0D"/>
                </a:solidFill>
                <a:latin typeface="Book Antiqua" panose="02040602050305030304" pitchFamily="18" charset="0"/>
              </a:rPr>
              <a:t>trasfer</a:t>
            </a:r>
            <a:r>
              <a:rPr lang="it-IT" altLang="fr-FR" sz="1000" i="1" dirty="0">
                <a:solidFill>
                  <a:srgbClr val="0D0D0D"/>
                </a:solidFill>
                <a:latin typeface="Book Antiqua" panose="02040602050305030304" pitchFamily="18" charset="0"/>
              </a:rPr>
              <a:t> </a:t>
            </a:r>
            <a:r>
              <a:rPr lang="it-IT" altLang="fr-FR" sz="1000" i="1" dirty="0" err="1">
                <a:solidFill>
                  <a:srgbClr val="0D0D0D"/>
                </a:solidFill>
                <a:latin typeface="Book Antiqua" panose="02040602050305030304" pitchFamily="18" charset="0"/>
              </a:rPr>
              <a:t>price</a:t>
            </a:r>
            <a:r>
              <a:rPr lang="it-IT" altLang="fr-FR" sz="1000" i="1" dirty="0">
                <a:solidFill>
                  <a:srgbClr val="0D0D0D"/>
                </a:solidFill>
                <a:latin typeface="Book Antiqua" panose="02040602050305030304" pitchFamily="18" charset="0"/>
              </a:rPr>
              <a:t> </a:t>
            </a:r>
            <a:r>
              <a:rPr lang="it-IT" altLang="fr-FR" sz="1000" dirty="0">
                <a:solidFill>
                  <a:srgbClr val="0D0D0D"/>
                </a:solidFill>
                <a:latin typeface="Book Antiqua" panose="02040602050305030304" pitchFamily="18" charset="0"/>
              </a:rPr>
              <a:t>che possono essere </a:t>
            </a:r>
            <a:r>
              <a:rPr lang="it-IT" altLang="fr-FR" sz="1000" dirty="0" err="1">
                <a:solidFill>
                  <a:srgbClr val="0D0D0D"/>
                </a:solidFill>
                <a:latin typeface="Book Antiqua" panose="02040602050305030304" pitchFamily="18" charset="0"/>
              </a:rPr>
              <a:t>apurate</a:t>
            </a:r>
            <a:r>
              <a:rPr lang="it-IT" altLang="fr-FR" sz="1000" dirty="0">
                <a:solidFill>
                  <a:srgbClr val="0D0D0D"/>
                </a:solidFill>
                <a:latin typeface="Book Antiqua" panose="02040602050305030304" pitchFamily="18" charset="0"/>
              </a:rPr>
              <a:t> mediante il </a:t>
            </a:r>
            <a:r>
              <a:rPr lang="it-IT" altLang="fr-FR" sz="1000" i="1" dirty="0" err="1">
                <a:solidFill>
                  <a:srgbClr val="0D0D0D"/>
                </a:solidFill>
                <a:latin typeface="Book Antiqua" panose="02040602050305030304" pitchFamily="18" charset="0"/>
              </a:rPr>
              <a:t>Rescrit</a:t>
            </a:r>
            <a:r>
              <a:rPr lang="it-IT" altLang="fr-FR" sz="1000" i="1" dirty="0">
                <a:solidFill>
                  <a:srgbClr val="0D0D0D"/>
                </a:solidFill>
                <a:latin typeface="Book Antiqua" panose="02040602050305030304" pitchFamily="18" charset="0"/>
              </a:rPr>
              <a:t> Fiscal</a:t>
            </a:r>
            <a:endParaRPr lang="it-IT" altLang="fr-FR" sz="1000" dirty="0">
              <a:solidFill>
                <a:srgbClr val="0D0D0D"/>
              </a:solidFill>
              <a:latin typeface="Book Antiqua" panose="02040602050305030304" pitchFamily="18" charset="0"/>
            </a:endParaRPr>
          </a:p>
          <a:p>
            <a:pPr algn="just" eaLnBrk="1" hangingPunct="1">
              <a:spcAft>
                <a:spcPts val="500"/>
              </a:spcAft>
            </a:pPr>
            <a:r>
              <a:rPr lang="it-IT" altLang="fr-FR" sz="1000" dirty="0">
                <a:solidFill>
                  <a:srgbClr val="0D0D0D"/>
                </a:solidFill>
                <a:latin typeface="Book Antiqua" panose="02040602050305030304" pitchFamily="18" charset="0"/>
              </a:rPr>
              <a:t>Agenzia: la controllata funge da agente di commercio della casa madre. Rischio di stabile organizzazione in caso di potere di rappresentanza. Reddito della controllata in relazione con il volume delle vendite e la percentuale di provvigione. </a:t>
            </a:r>
            <a:endParaRPr lang="it-IT" altLang="fr-FR" sz="1000" b="1" dirty="0">
              <a:solidFill>
                <a:srgbClr val="0D0D0D"/>
              </a:solidFill>
              <a:latin typeface="Book Antiqua" panose="02040602050305030304" pitchFamily="18" charset="0"/>
            </a:endParaRPr>
          </a:p>
          <a:p>
            <a:pPr algn="just" eaLnBrk="1" hangingPunct="1">
              <a:spcAft>
                <a:spcPts val="500"/>
              </a:spcAft>
            </a:pPr>
            <a:r>
              <a:rPr lang="it-IT" altLang="fr-FR" sz="1000" dirty="0">
                <a:solidFill>
                  <a:srgbClr val="0D0D0D"/>
                </a:solidFill>
                <a:latin typeface="Book Antiqua" panose="02040602050305030304" pitchFamily="18" charset="0"/>
              </a:rPr>
              <a:t>Contratti di servizi infragruppo: obbligo di definir per iscritto e preventivamente, tramite contratti, i servizi forniti dalla casa madre e il oro metodo di valutazione economica. Può valere anche per i servizi resi da altre società del gruppo. </a:t>
            </a:r>
            <a:endParaRPr lang="it-IT" altLang="it-IT" sz="1000" b="1" u="sng" dirty="0">
              <a:latin typeface="Book Antiqua" panose="02040602050305030304" pitchFamily="18" charset="0"/>
              <a:cs typeface="Calibri" panose="020F0502020204030204" pitchFamily="34" charset="0"/>
            </a:endParaRPr>
          </a:p>
          <a:p>
            <a:pPr indent="-171450" algn="just">
              <a:lnSpc>
                <a:spcPct val="120000"/>
              </a:lnSpc>
              <a:spcAft>
                <a:spcPts val="0"/>
              </a:spcAft>
              <a:buFont typeface="Arial" panose="020B0604020202020204" pitchFamily="34" charset="0"/>
              <a:buChar char="•"/>
              <a:defRPr/>
            </a:pPr>
            <a:endParaRPr lang="it-IT" altLang="it-IT" sz="1000" b="1" u="sng" dirty="0">
              <a:latin typeface="Book Antiqua" panose="02040602050305030304" pitchFamily="18" charset="0"/>
              <a:cs typeface="Calibri" panose="020F0502020204030204" pitchFamily="34" charset="0"/>
            </a:endParaRPr>
          </a:p>
          <a:p>
            <a:pPr algn="just">
              <a:lnSpc>
                <a:spcPct val="120000"/>
              </a:lnSpc>
              <a:spcAft>
                <a:spcPts val="0"/>
              </a:spcAft>
              <a:defRPr/>
            </a:pPr>
            <a:r>
              <a:rPr lang="it-IT" altLang="it-IT" sz="1000" b="1" dirty="0">
                <a:latin typeface="Book Antiqua" panose="02040602050305030304" pitchFamily="18" charset="0"/>
                <a:cs typeface="Calibri" panose="020F0502020204030204" pitchFamily="34" charset="0"/>
              </a:rPr>
              <a:t>Opportunità rispetto all’</a:t>
            </a:r>
            <a:r>
              <a:rPr lang="it-IT" altLang="it-IT" sz="1000" b="1" dirty="0" err="1">
                <a:latin typeface="Book Antiqua" panose="02040602050305030304" pitchFamily="18" charset="0"/>
                <a:cs typeface="Calibri" panose="020F0502020204030204" pitchFamily="34" charset="0"/>
              </a:rPr>
              <a:t>établissement</a:t>
            </a:r>
            <a:r>
              <a:rPr lang="it-IT" altLang="it-IT" sz="1000" b="1" dirty="0">
                <a:latin typeface="Book Antiqua" panose="02040602050305030304" pitchFamily="18" charset="0"/>
                <a:cs typeface="Calibri" panose="020F0502020204030204" pitchFamily="34" charset="0"/>
              </a:rPr>
              <a:t> </a:t>
            </a:r>
            <a:r>
              <a:rPr lang="it-IT" altLang="it-IT" sz="1000" b="1" dirty="0" err="1">
                <a:latin typeface="Book Antiqua" panose="02040602050305030304" pitchFamily="18" charset="0"/>
                <a:cs typeface="Calibri" panose="020F0502020204030204" pitchFamily="34" charset="0"/>
              </a:rPr>
              <a:t>secondaire</a:t>
            </a:r>
            <a:r>
              <a:rPr lang="it-IT" altLang="it-IT" sz="1000" b="1" dirty="0">
                <a:latin typeface="Book Antiqua" panose="02040602050305030304" pitchFamily="18" charset="0"/>
                <a:cs typeface="Calibri" panose="020F0502020204030204" pitchFamily="34" charset="0"/>
              </a:rPr>
              <a:t> (</a:t>
            </a:r>
            <a:r>
              <a:rPr lang="it-IT" altLang="it-IT" sz="1000" b="1" dirty="0" err="1">
                <a:latin typeface="Book Antiqua" panose="02040602050305030304" pitchFamily="18" charset="0"/>
                <a:cs typeface="Calibri" panose="020F0502020204030204" pitchFamily="34" charset="0"/>
              </a:rPr>
              <a:t>branch</a:t>
            </a:r>
            <a:r>
              <a:rPr lang="it-IT" altLang="it-IT" sz="1000" b="1" dirty="0">
                <a:latin typeface="Book Antiqua" panose="02040602050305030304" pitchFamily="18" charset="0"/>
                <a:cs typeface="Calibri" panose="020F0502020204030204" pitchFamily="34" charset="0"/>
              </a:rPr>
              <a:t>)</a:t>
            </a:r>
          </a:p>
        </p:txBody>
      </p:sp>
      <p:graphicFrame>
        <p:nvGraphicFramePr>
          <p:cNvPr id="8" name="Diagramma 7">
            <a:extLst>
              <a:ext uri="{FF2B5EF4-FFF2-40B4-BE49-F238E27FC236}">
                <a16:creationId xmlns="" xmlns:a16="http://schemas.microsoft.com/office/drawing/2014/main" id="{1A6DEB26-29FF-8344-A654-6E1F6CB84EED}"/>
              </a:ext>
            </a:extLst>
          </p:cNvPr>
          <p:cNvGraphicFramePr/>
          <p:nvPr>
            <p:extLst>
              <p:ext uri="{D42A27DB-BD31-4B8C-83A1-F6EECF244321}">
                <p14:modId xmlns:p14="http://schemas.microsoft.com/office/powerpoint/2010/main" val="3682832371"/>
              </p:ext>
            </p:extLst>
          </p:nvPr>
        </p:nvGraphicFramePr>
        <p:xfrm>
          <a:off x="-828600" y="1198290"/>
          <a:ext cx="5928320" cy="361617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10" name="Rettangolo 9">
            <a:extLst>
              <a:ext uri="{FF2B5EF4-FFF2-40B4-BE49-F238E27FC236}">
                <a16:creationId xmlns="" xmlns:a16="http://schemas.microsoft.com/office/drawing/2014/main" id="{4C1D2605-59B9-704B-97E8-A5A86B25C09B}"/>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244043553"/>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a:extLst>
              <a:ext uri="{FF2B5EF4-FFF2-40B4-BE49-F238E27FC236}">
                <a16:creationId xmlns="" xmlns:a16="http://schemas.microsoft.com/office/drawing/2014/main" id="{3EAEF221-08F3-C547-8888-49DE9EE1C358}"/>
              </a:ext>
            </a:extLst>
          </p:cNvPr>
          <p:cNvSpPr>
            <a:spLocks noChangeArrowheads="1"/>
          </p:cNvSpPr>
          <p:nvPr/>
        </p:nvSpPr>
        <p:spPr bwMode="auto">
          <a:xfrm>
            <a:off x="107504" y="239904"/>
            <a:ext cx="3419872"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it-IT" sz="1600" b="1" u="sng" dirty="0">
                <a:latin typeface="Book Antiqua" panose="02040602050305030304" pitchFamily="18" charset="0"/>
              </a:rPr>
              <a:t>Costituzione controllata in Francia</a:t>
            </a:r>
          </a:p>
          <a:p>
            <a:pPr algn="ctr"/>
            <a:endParaRPr lang="fr-FR" sz="1400" dirty="0">
              <a:latin typeface="Book Antiqua" panose="02040602050305030304" pitchFamily="18" charset="0"/>
            </a:endParaRPr>
          </a:p>
        </p:txBody>
      </p:sp>
      <p:sp>
        <p:nvSpPr>
          <p:cNvPr id="15363" name="CasellaDiTesto 13">
            <a:extLst>
              <a:ext uri="{FF2B5EF4-FFF2-40B4-BE49-F238E27FC236}">
                <a16:creationId xmlns="" xmlns:a16="http://schemas.microsoft.com/office/drawing/2014/main" id="{5FE8FF17-056D-0642-9875-722649360DBB}"/>
              </a:ext>
            </a:extLst>
          </p:cNvPr>
          <p:cNvSpPr txBox="1">
            <a:spLocks noChangeArrowheads="1"/>
          </p:cNvSpPr>
          <p:nvPr/>
        </p:nvSpPr>
        <p:spPr bwMode="auto">
          <a:xfrm>
            <a:off x="6248136" y="2108730"/>
            <a:ext cx="18473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fr-FR" altLang="fr-FR" sz="1500"/>
          </a:p>
        </p:txBody>
      </p:sp>
      <p:sp>
        <p:nvSpPr>
          <p:cNvPr id="7" name="CasellaDiTesto 7">
            <a:extLst>
              <a:ext uri="{FF2B5EF4-FFF2-40B4-BE49-F238E27FC236}">
                <a16:creationId xmlns="" xmlns:a16="http://schemas.microsoft.com/office/drawing/2014/main" id="{FC968E31-E3E3-BE44-BA6F-AD03103FC959}"/>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graphicFrame>
        <p:nvGraphicFramePr>
          <p:cNvPr id="9" name="Tabella 8">
            <a:extLst>
              <a:ext uri="{FF2B5EF4-FFF2-40B4-BE49-F238E27FC236}">
                <a16:creationId xmlns="" xmlns:a16="http://schemas.microsoft.com/office/drawing/2014/main" id="{CF77BFB0-763A-0C4F-BBBE-AFDEF27AE66B}"/>
              </a:ext>
            </a:extLst>
          </p:cNvPr>
          <p:cNvGraphicFramePr>
            <a:graphicFrameLocks noGrp="1"/>
          </p:cNvGraphicFramePr>
          <p:nvPr>
            <p:extLst>
              <p:ext uri="{D42A27DB-BD31-4B8C-83A1-F6EECF244321}">
                <p14:modId xmlns:p14="http://schemas.microsoft.com/office/powerpoint/2010/main" val="1863063542"/>
              </p:ext>
            </p:extLst>
          </p:nvPr>
        </p:nvGraphicFramePr>
        <p:xfrm>
          <a:off x="251520" y="644445"/>
          <a:ext cx="8784976" cy="2217587"/>
        </p:xfrm>
        <a:graphic>
          <a:graphicData uri="http://schemas.openxmlformats.org/drawingml/2006/table">
            <a:tbl>
              <a:tblPr/>
              <a:tblGrid>
                <a:gridCol w="2927754">
                  <a:extLst>
                    <a:ext uri="{9D8B030D-6E8A-4147-A177-3AD203B41FA5}">
                      <a16:colId xmlns="" xmlns:a16="http://schemas.microsoft.com/office/drawing/2014/main" val="4116801864"/>
                    </a:ext>
                  </a:extLst>
                </a:gridCol>
                <a:gridCol w="2929468">
                  <a:extLst>
                    <a:ext uri="{9D8B030D-6E8A-4147-A177-3AD203B41FA5}">
                      <a16:colId xmlns="" xmlns:a16="http://schemas.microsoft.com/office/drawing/2014/main" val="1834134815"/>
                    </a:ext>
                  </a:extLst>
                </a:gridCol>
                <a:gridCol w="2927754">
                  <a:extLst>
                    <a:ext uri="{9D8B030D-6E8A-4147-A177-3AD203B41FA5}">
                      <a16:colId xmlns="" xmlns:a16="http://schemas.microsoft.com/office/drawing/2014/main" val="146557255"/>
                    </a:ext>
                  </a:extLst>
                </a:gridCol>
              </a:tblGrid>
              <a:tr h="322479">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endParaRPr kumimoji="0" lang="fr-FR"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endParaRPr>
                    </a:p>
                  </a:txBody>
                  <a:tcPr marL="76191" marR="76191" marT="38103" marB="3810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chemeClr val="bg1">
                        <a:alpha val="50195"/>
                      </a:schemeClr>
                    </a:solidFill>
                  </a:tcPr>
                </a:tc>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1" i="1" u="none" strike="noStrike" cap="none" normalizeH="0" baseline="0" dirty="0" err="1">
                          <a:ln>
                            <a:noFill/>
                          </a:ln>
                          <a:solidFill>
                            <a:schemeClr val="tx1"/>
                          </a:solidFill>
                          <a:effectLst/>
                          <a:latin typeface="Arial" panose="020B0604020202020204" pitchFamily="34" charset="0"/>
                          <a:ea typeface="ＭＳ Ｐゴシック" panose="020B0600070205080204" pitchFamily="34" charset="-128"/>
                        </a:rPr>
                        <a:t>Société</a:t>
                      </a:r>
                      <a:r>
                        <a:rPr kumimoji="0" lang="it-IT" altLang="fr-FR" sz="800" b="1" i="1"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 par </a:t>
                      </a:r>
                      <a:r>
                        <a:rPr kumimoji="0" lang="it-IT" altLang="fr-FR" sz="800" b="1" i="1" u="none" strike="noStrike" cap="none" normalizeH="0" baseline="0" dirty="0" err="1">
                          <a:ln>
                            <a:noFill/>
                          </a:ln>
                          <a:solidFill>
                            <a:schemeClr val="tx1"/>
                          </a:solidFill>
                          <a:effectLst/>
                          <a:latin typeface="Arial" panose="020B0604020202020204" pitchFamily="34" charset="0"/>
                          <a:ea typeface="ＭＳ Ｐゴシック" panose="020B0600070205080204" pitchFamily="34" charset="-128"/>
                        </a:rPr>
                        <a:t>Actions</a:t>
                      </a:r>
                      <a:r>
                        <a:rPr kumimoji="0" lang="it-IT" altLang="fr-FR" sz="800" b="1" i="1"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 </a:t>
                      </a:r>
                      <a:r>
                        <a:rPr kumimoji="0" lang="it-IT" altLang="fr-FR" sz="800" b="1" i="1" u="none" strike="noStrike" cap="none" normalizeH="0" baseline="0" dirty="0" err="1">
                          <a:ln>
                            <a:noFill/>
                          </a:ln>
                          <a:solidFill>
                            <a:schemeClr val="tx1"/>
                          </a:solidFill>
                          <a:effectLst/>
                          <a:latin typeface="Arial" panose="020B0604020202020204" pitchFamily="34" charset="0"/>
                          <a:ea typeface="ＭＳ Ｐゴシック" panose="020B0600070205080204" pitchFamily="34" charset="-128"/>
                        </a:rPr>
                        <a:t>Simplifiée</a:t>
                      </a:r>
                      <a:r>
                        <a:rPr kumimoji="0" lang="it-IT" altLang="fr-FR" sz="800" b="1" i="1"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 </a:t>
                      </a:r>
                    </a:p>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1"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(S.A.S)</a:t>
                      </a:r>
                    </a:p>
                  </a:txBody>
                  <a:tcPr marL="76191" marR="76191" marT="38103" marB="3810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chemeClr val="bg1">
                        <a:alpha val="50195"/>
                      </a:schemeClr>
                    </a:solidFill>
                  </a:tcPr>
                </a:tc>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1" i="1" u="none" strike="noStrike" cap="none" normalizeH="0" baseline="0" dirty="0" err="1">
                          <a:ln>
                            <a:noFill/>
                          </a:ln>
                          <a:solidFill>
                            <a:schemeClr val="tx1"/>
                          </a:solidFill>
                          <a:effectLst/>
                          <a:latin typeface="Arial" panose="020B0604020202020204" pitchFamily="34" charset="0"/>
                          <a:ea typeface="ＭＳ Ｐゴシック" panose="020B0600070205080204" pitchFamily="34" charset="-128"/>
                        </a:rPr>
                        <a:t>Société</a:t>
                      </a:r>
                      <a:r>
                        <a:rPr kumimoji="0" lang="it-IT" altLang="fr-FR" sz="800" b="1" i="1"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 à </a:t>
                      </a:r>
                      <a:r>
                        <a:rPr kumimoji="0" lang="it-IT" altLang="fr-FR" sz="800" b="1" i="1" u="none" strike="noStrike" cap="none" normalizeH="0" baseline="0" dirty="0" err="1">
                          <a:ln>
                            <a:noFill/>
                          </a:ln>
                          <a:solidFill>
                            <a:schemeClr val="tx1"/>
                          </a:solidFill>
                          <a:effectLst/>
                          <a:latin typeface="Arial" panose="020B0604020202020204" pitchFamily="34" charset="0"/>
                          <a:ea typeface="ＭＳ Ｐゴシック" panose="020B0600070205080204" pitchFamily="34" charset="-128"/>
                        </a:rPr>
                        <a:t>Responsabilité</a:t>
                      </a:r>
                      <a:r>
                        <a:rPr kumimoji="0" lang="it-IT" altLang="fr-FR" sz="800" b="1" i="1"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 </a:t>
                      </a:r>
                      <a:r>
                        <a:rPr kumimoji="0" lang="it-IT" altLang="fr-FR" sz="800" b="1" i="1" u="none" strike="noStrike" cap="none" normalizeH="0" baseline="0" dirty="0" err="1">
                          <a:ln>
                            <a:noFill/>
                          </a:ln>
                          <a:solidFill>
                            <a:schemeClr val="tx1"/>
                          </a:solidFill>
                          <a:effectLst/>
                          <a:latin typeface="Arial" panose="020B0604020202020204" pitchFamily="34" charset="0"/>
                          <a:ea typeface="ＭＳ Ｐゴシック" panose="020B0600070205080204" pitchFamily="34" charset="-128"/>
                        </a:rPr>
                        <a:t>Limitée</a:t>
                      </a:r>
                      <a:endParaRPr kumimoji="0" lang="it-IT" altLang="fr-FR" sz="800" b="1" i="1"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1"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(S.A.R.L.)</a:t>
                      </a:r>
                    </a:p>
                  </a:txBody>
                  <a:tcPr marL="76191" marR="76191" marT="38103" marB="3810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chemeClr val="bg1">
                        <a:alpha val="50195"/>
                      </a:schemeClr>
                    </a:solidFill>
                  </a:tcPr>
                </a:tc>
                <a:extLst>
                  <a:ext uri="{0D108BD9-81ED-4DB2-BD59-A6C34878D82A}">
                    <a16:rowId xmlns="" xmlns:a16="http://schemas.microsoft.com/office/drawing/2014/main" val="1803932845"/>
                  </a:ext>
                </a:extLst>
              </a:tr>
              <a:tr h="204383">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N. Minimo di soci</a:t>
                      </a:r>
                    </a:p>
                  </a:txBody>
                  <a:tcPr marL="76191" marR="76191" marT="38103" marB="3810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chemeClr val="bg1">
                        <a:alpha val="50195"/>
                      </a:schemeClr>
                    </a:solidFill>
                  </a:tcPr>
                </a:tc>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1 (SASU)</a:t>
                      </a:r>
                    </a:p>
                  </a:txBody>
                  <a:tcPr marL="76191" marR="76191" marT="38103" marB="3810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chemeClr val="bg1">
                        <a:alpha val="50195"/>
                      </a:schemeClr>
                    </a:solidFill>
                  </a:tcPr>
                </a:tc>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1 (EURL)</a:t>
                      </a:r>
                    </a:p>
                  </a:txBody>
                  <a:tcPr marL="76191" marR="76191" marT="38103" marB="3810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chemeClr val="bg1">
                        <a:alpha val="50195"/>
                      </a:schemeClr>
                    </a:solidFill>
                  </a:tcPr>
                </a:tc>
                <a:extLst>
                  <a:ext uri="{0D108BD9-81ED-4DB2-BD59-A6C34878D82A}">
                    <a16:rowId xmlns="" xmlns:a16="http://schemas.microsoft.com/office/drawing/2014/main" val="4237559106"/>
                  </a:ext>
                </a:extLst>
              </a:tr>
              <a:tr h="204383">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Capitale minimo</a:t>
                      </a:r>
                    </a:p>
                  </a:txBody>
                  <a:tcPr marL="76191" marR="76191" marT="38103" marB="3810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chemeClr val="bg1">
                        <a:alpha val="50195"/>
                      </a:schemeClr>
                    </a:solidFill>
                  </a:tcPr>
                </a:tc>
                <a:tc gridSpan="2">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1€</a:t>
                      </a:r>
                    </a:p>
                  </a:txBody>
                  <a:tcPr marL="76191" marR="76191" marT="38103" marB="3810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chemeClr val="bg1">
                        <a:alpha val="50195"/>
                      </a:schemeClr>
                    </a:solidFill>
                  </a:tcPr>
                </a:tc>
                <a:tc hMerge="1">
                  <a:txBody>
                    <a:bodyPr/>
                    <a:lstStyle/>
                    <a:p>
                      <a:endParaRPr lang="fr-FR"/>
                    </a:p>
                  </a:txBody>
                  <a:tcPr/>
                </a:tc>
                <a:extLst>
                  <a:ext uri="{0D108BD9-81ED-4DB2-BD59-A6C34878D82A}">
                    <a16:rowId xmlns="" xmlns:a16="http://schemas.microsoft.com/office/drawing/2014/main" val="1171992185"/>
                  </a:ext>
                </a:extLst>
              </a:tr>
              <a:tr h="681275">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Governance</a:t>
                      </a:r>
                    </a:p>
                  </a:txBody>
                  <a:tcPr marL="76191" marR="76191" marT="38103" marB="3810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chemeClr val="bg1">
                        <a:alpha val="50195"/>
                      </a:schemeClr>
                    </a:solidFill>
                  </a:tcPr>
                </a:tc>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Presidente e ogni altro organo previsto dallo statuto (</a:t>
                      </a:r>
                      <a:r>
                        <a:rPr kumimoji="0" lang="it-IT" altLang="fr-FR" sz="800" b="0" i="1"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Directeur Général, Conseil d</a:t>
                      </a:r>
                      <a:r>
                        <a:rPr kumimoji="0" lang="it-IT" altLang="it-IT" sz="800" b="0" i="1"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a:t>
                      </a:r>
                      <a:r>
                        <a:rPr kumimoji="0" lang="it-IT" altLang="fr-FR" sz="800" b="0" i="1"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administration, Conseil de surveillance, Comité de direction ecc.).</a:t>
                      </a:r>
                    </a:p>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Il rappresentante legale può essere una persona giuridica.</a:t>
                      </a:r>
                    </a:p>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Il direttore generale può essere un consulente esterno.</a:t>
                      </a:r>
                    </a:p>
                  </a:txBody>
                  <a:tcPr marL="76191" marR="76191" marT="38103" marB="3810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chemeClr val="bg1">
                        <a:alpha val="50195"/>
                      </a:schemeClr>
                    </a:solidFill>
                  </a:tcPr>
                </a:tc>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0" i="1" u="none" strike="noStrike" cap="none" normalizeH="0" baseline="0" dirty="0" err="1">
                          <a:ln>
                            <a:noFill/>
                          </a:ln>
                          <a:solidFill>
                            <a:schemeClr val="tx1"/>
                          </a:solidFill>
                          <a:effectLst/>
                          <a:latin typeface="Arial" panose="020B0604020202020204" pitchFamily="34" charset="0"/>
                          <a:ea typeface="ＭＳ Ｐゴシック" panose="020B0600070205080204" pitchFamily="34" charset="-128"/>
                        </a:rPr>
                        <a:t>Gérant</a:t>
                      </a: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 ed eventualmente </a:t>
                      </a:r>
                      <a:r>
                        <a:rPr kumimoji="0" lang="it-IT" altLang="fr-FR" sz="800" b="0" i="1"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co-</a:t>
                      </a:r>
                      <a:r>
                        <a:rPr kumimoji="0" lang="it-IT" altLang="fr-FR" sz="800" b="0" i="1" u="none" strike="noStrike" cap="none" normalizeH="0" baseline="0" dirty="0" err="1">
                          <a:ln>
                            <a:noFill/>
                          </a:ln>
                          <a:solidFill>
                            <a:schemeClr val="tx1"/>
                          </a:solidFill>
                          <a:effectLst/>
                          <a:latin typeface="Arial" panose="020B0604020202020204" pitchFamily="34" charset="0"/>
                          <a:ea typeface="ＭＳ Ｐゴシック" panose="020B0600070205080204" pitchFamily="34" charset="-128"/>
                        </a:rPr>
                        <a:t>gérants</a:t>
                      </a: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 con poteri congiunti o disgiunti.</a:t>
                      </a:r>
                    </a:p>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Il rappresentante legale può essere una persona giuridica.</a:t>
                      </a:r>
                    </a:p>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Il direttore generale può essere un consulente esterno. </a:t>
                      </a:r>
                    </a:p>
                    <a:p>
                      <a:pPr marL="0" marR="0" lvl="0" indent="0" algn="l" defTabSz="457200" rtl="0" eaLnBrk="1" fontAlgn="base" latinLnBrk="0" hangingPunct="1">
                        <a:lnSpc>
                          <a:spcPct val="100000"/>
                        </a:lnSpc>
                        <a:spcBef>
                          <a:spcPct val="0"/>
                        </a:spcBef>
                        <a:spcAft>
                          <a:spcPct val="0"/>
                        </a:spcAft>
                        <a:buClrTx/>
                        <a:buSzTx/>
                        <a:buFontTx/>
                        <a:buNone/>
                        <a:tabLst/>
                      </a:pPr>
                      <a:endPar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endParaRPr>
                    </a:p>
                  </a:txBody>
                  <a:tcPr marL="76191" marR="76191" marT="38103" marB="3810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chemeClr val="bg1">
                        <a:alpha val="50195"/>
                      </a:schemeClr>
                    </a:solidFill>
                  </a:tcPr>
                </a:tc>
                <a:extLst>
                  <a:ext uri="{0D108BD9-81ED-4DB2-BD59-A6C34878D82A}">
                    <a16:rowId xmlns="" xmlns:a16="http://schemas.microsoft.com/office/drawing/2014/main" val="3012898220"/>
                  </a:ext>
                </a:extLst>
              </a:tr>
              <a:tr h="272510">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Limitazioni statutarie</a:t>
                      </a:r>
                    </a:p>
                  </a:txBody>
                  <a:tcPr marL="76191" marR="76191" marT="38103" marB="3810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chemeClr val="bg1">
                        <a:alpha val="50195"/>
                      </a:schemeClr>
                    </a:solidFill>
                  </a:tcPr>
                </a:tc>
                <a:tc gridSpan="2">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Inopponibili ai terzi anche se indicate nello statuto</a:t>
                      </a:r>
                    </a:p>
                  </a:txBody>
                  <a:tcPr marL="76191" marR="76191" marT="38103" marB="3810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chemeClr val="bg1">
                        <a:alpha val="50195"/>
                      </a:schemeClr>
                    </a:solidFill>
                  </a:tcPr>
                </a:tc>
                <a:tc hMerge="1">
                  <a:txBody>
                    <a:bodyPr/>
                    <a:lstStyle/>
                    <a:p>
                      <a:endParaRPr lang="fr-FR"/>
                    </a:p>
                  </a:txBody>
                  <a:tcPr/>
                </a:tc>
                <a:extLst>
                  <a:ext uri="{0D108BD9-81ED-4DB2-BD59-A6C34878D82A}">
                    <a16:rowId xmlns="" xmlns:a16="http://schemas.microsoft.com/office/drawing/2014/main" val="3967299543"/>
                  </a:ext>
                </a:extLst>
              </a:tr>
              <a:tr h="204383">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Partecipazioni</a:t>
                      </a:r>
                    </a:p>
                  </a:txBody>
                  <a:tcPr marL="76191" marR="76191" marT="38103" marB="3810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chemeClr val="bg1">
                        <a:alpha val="50195"/>
                      </a:schemeClr>
                    </a:solidFill>
                  </a:tcPr>
                </a:tc>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Azioni</a:t>
                      </a:r>
                    </a:p>
                  </a:txBody>
                  <a:tcPr marL="76191" marR="76191" marT="38103" marB="3810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chemeClr val="bg1">
                        <a:alpha val="50195"/>
                      </a:schemeClr>
                    </a:solidFill>
                  </a:tcPr>
                </a:tc>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Quote</a:t>
                      </a:r>
                    </a:p>
                  </a:txBody>
                  <a:tcPr marL="76191" marR="76191" marT="38103" marB="3810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chemeClr val="bg1">
                        <a:alpha val="50195"/>
                      </a:schemeClr>
                    </a:solidFill>
                  </a:tcPr>
                </a:tc>
                <a:extLst>
                  <a:ext uri="{0D108BD9-81ED-4DB2-BD59-A6C34878D82A}">
                    <a16:rowId xmlns="" xmlns:a16="http://schemas.microsoft.com/office/drawing/2014/main" val="28838762"/>
                  </a:ext>
                </a:extLst>
              </a:tr>
              <a:tr h="323643">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1"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Sede </a:t>
                      </a:r>
                    </a:p>
                  </a:txBody>
                  <a:tcPr marL="76191" marR="76191" marT="38103" marB="3810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chemeClr val="bg1">
                        <a:alpha val="50195"/>
                      </a:schemeClr>
                    </a:solidFill>
                  </a:tcPr>
                </a:tc>
                <a:tc gridSpan="2">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Può essere domiciliata. Monopolio delle società di domiciliazione.</a:t>
                      </a:r>
                    </a:p>
                    <a:p>
                      <a:pPr marL="0" marR="0" lvl="0" indent="0" algn="l" defTabSz="457200" rtl="0" eaLnBrk="1" fontAlgn="base" latinLnBrk="0" hangingPunct="1">
                        <a:lnSpc>
                          <a:spcPct val="100000"/>
                        </a:lnSpc>
                        <a:spcBef>
                          <a:spcPct val="0"/>
                        </a:spcBef>
                        <a:spcAft>
                          <a:spcPct val="0"/>
                        </a:spcAft>
                        <a:buClrTx/>
                        <a:buSzTx/>
                        <a:buFontTx/>
                        <a:buNone/>
                        <a:tabLst/>
                      </a:pPr>
                      <a:endPar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endParaRPr>
                    </a:p>
                  </a:txBody>
                  <a:tcPr marL="76191" marR="76191" marT="38103" marB="3810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solidFill>
                      <a:schemeClr val="bg1">
                        <a:alpha val="50195"/>
                      </a:schemeClr>
                    </a:solidFill>
                  </a:tcPr>
                </a:tc>
                <a:tc hMerge="1">
                  <a:txBody>
                    <a:bodyPr/>
                    <a:lstStyle/>
                    <a:p>
                      <a:endParaRPr lang="fr-FR"/>
                    </a:p>
                  </a:txBody>
                  <a:tcPr/>
                </a:tc>
                <a:extLst>
                  <a:ext uri="{0D108BD9-81ED-4DB2-BD59-A6C34878D82A}">
                    <a16:rowId xmlns="" xmlns:a16="http://schemas.microsoft.com/office/drawing/2014/main" val="3738808587"/>
                  </a:ext>
                </a:extLst>
              </a:tr>
            </a:tbl>
          </a:graphicData>
        </a:graphic>
      </p:graphicFrame>
      <p:graphicFrame>
        <p:nvGraphicFramePr>
          <p:cNvPr id="10" name="Tabella 9">
            <a:extLst>
              <a:ext uri="{FF2B5EF4-FFF2-40B4-BE49-F238E27FC236}">
                <a16:creationId xmlns="" xmlns:a16="http://schemas.microsoft.com/office/drawing/2014/main" id="{83877DDC-B9AB-5848-A6E2-4A119ED1DE01}"/>
              </a:ext>
            </a:extLst>
          </p:cNvPr>
          <p:cNvGraphicFramePr>
            <a:graphicFrameLocks noGrp="1"/>
          </p:cNvGraphicFramePr>
          <p:nvPr>
            <p:extLst>
              <p:ext uri="{D42A27DB-BD31-4B8C-83A1-F6EECF244321}">
                <p14:modId xmlns:p14="http://schemas.microsoft.com/office/powerpoint/2010/main" val="3905557100"/>
              </p:ext>
            </p:extLst>
          </p:nvPr>
        </p:nvGraphicFramePr>
        <p:xfrm>
          <a:off x="251520" y="2878071"/>
          <a:ext cx="8784977" cy="2641012"/>
        </p:xfrm>
        <a:graphic>
          <a:graphicData uri="http://schemas.openxmlformats.org/drawingml/2006/table">
            <a:tbl>
              <a:tblPr/>
              <a:tblGrid>
                <a:gridCol w="2927754">
                  <a:extLst>
                    <a:ext uri="{9D8B030D-6E8A-4147-A177-3AD203B41FA5}">
                      <a16:colId xmlns="" xmlns:a16="http://schemas.microsoft.com/office/drawing/2014/main" val="1168935312"/>
                    </a:ext>
                  </a:extLst>
                </a:gridCol>
                <a:gridCol w="2929469">
                  <a:extLst>
                    <a:ext uri="{9D8B030D-6E8A-4147-A177-3AD203B41FA5}">
                      <a16:colId xmlns="" xmlns:a16="http://schemas.microsoft.com/office/drawing/2014/main" val="1878604773"/>
                    </a:ext>
                  </a:extLst>
                </a:gridCol>
                <a:gridCol w="2927754">
                  <a:extLst>
                    <a:ext uri="{9D8B030D-6E8A-4147-A177-3AD203B41FA5}">
                      <a16:colId xmlns="" xmlns:a16="http://schemas.microsoft.com/office/drawing/2014/main" val="615123628"/>
                    </a:ext>
                  </a:extLst>
                </a:gridCol>
              </a:tblGrid>
              <a:tr h="493745">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Procedura di costituzione</a:t>
                      </a:r>
                    </a:p>
                  </a:txBody>
                  <a:tcPr marL="76191" marR="76191" marT="38093" marB="3809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gridSpan="2">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Può essere effettuata a distanza tranne per il deposito del capitale in banca</a:t>
                      </a:r>
                    </a:p>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Non vi è necessità del Notaio</a:t>
                      </a:r>
                    </a:p>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Durata della costituzione : circa 4 settimane ma dipende dalla banca</a:t>
                      </a:r>
                    </a:p>
                  </a:txBody>
                  <a:tcPr marL="76191" marR="76191" marT="38093" marB="3809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endParaRPr lang="fr-FR"/>
                    </a:p>
                  </a:txBody>
                  <a:tcPr/>
                </a:tc>
                <a:extLst>
                  <a:ext uri="{0D108BD9-81ED-4DB2-BD59-A6C34878D82A}">
                    <a16:rowId xmlns="" xmlns:a16="http://schemas.microsoft.com/office/drawing/2014/main" val="707850185"/>
                  </a:ext>
                </a:extLst>
              </a:tr>
              <a:tr h="205764">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Durata</a:t>
                      </a:r>
                    </a:p>
                  </a:txBody>
                  <a:tcPr marL="76191" marR="76191" marT="38093" marB="3809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gridSpan="2">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Massimo 99 anni</a:t>
                      </a:r>
                    </a:p>
                  </a:txBody>
                  <a:tcPr marL="76191" marR="76191" marT="38093" marB="3809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endParaRPr lang="fr-FR"/>
                    </a:p>
                  </a:txBody>
                  <a:tcPr/>
                </a:tc>
                <a:extLst>
                  <a:ext uri="{0D108BD9-81ED-4DB2-BD59-A6C34878D82A}">
                    <a16:rowId xmlns="" xmlns:a16="http://schemas.microsoft.com/office/drawing/2014/main" val="4038145362"/>
                  </a:ext>
                </a:extLst>
              </a:tr>
              <a:tr h="144016">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Esercizio </a:t>
                      </a:r>
                    </a:p>
                  </a:txBody>
                  <a:tcPr marL="76191" marR="76191" marT="38093" marB="3809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gridSpan="2">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just"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Libero, normalmente dal 1°gennaio al 31 dicembre</a:t>
                      </a:r>
                    </a:p>
                  </a:txBody>
                  <a:tcPr marL="76191" marR="76191" marT="38093" marB="3809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endParaRPr lang="fr-FR"/>
                    </a:p>
                  </a:txBody>
                  <a:tcPr/>
                </a:tc>
                <a:extLst>
                  <a:ext uri="{0D108BD9-81ED-4DB2-BD59-A6C34878D82A}">
                    <a16:rowId xmlns="" xmlns:a16="http://schemas.microsoft.com/office/drawing/2014/main" val="688880126"/>
                  </a:ext>
                </a:extLst>
              </a:tr>
              <a:tr h="169954">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Remunerazione del rappresentante legale</a:t>
                      </a:r>
                    </a:p>
                  </a:txBody>
                  <a:tcPr marL="76191" marR="76191" marT="38093" marB="3809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gridSpan="2">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Libera. Le spese sono trattate come tali nei limiti delle nomenclature fiscali francesi.</a:t>
                      </a:r>
                    </a:p>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La retribuzione del rappresentante legale è, il più delle volte, soggetta a contributi sociali. </a:t>
                      </a:r>
                    </a:p>
                  </a:txBody>
                  <a:tcPr marL="76191" marR="76191" marT="38093" marB="3809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endParaRPr lang="fr-FR"/>
                    </a:p>
                  </a:txBody>
                  <a:tcPr/>
                </a:tc>
                <a:extLst>
                  <a:ext uri="{0D108BD9-81ED-4DB2-BD59-A6C34878D82A}">
                    <a16:rowId xmlns="" xmlns:a16="http://schemas.microsoft.com/office/drawing/2014/main" val="3463525480"/>
                  </a:ext>
                </a:extLst>
              </a:tr>
              <a:tr h="850020">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Revisore dei Conti (</a:t>
                      </a:r>
                      <a:r>
                        <a:rPr kumimoji="0" lang="it-IT" altLang="fr-FR" sz="800" b="1" i="1"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Commissaire aux Comptes</a:t>
                      </a:r>
                      <a:r>
                        <a:rPr kumimoji="0" lang="it-IT" altLang="fr-FR" sz="8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a:t>
                      </a:r>
                    </a:p>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Durata : 6 anni</a:t>
                      </a:r>
                    </a:p>
                  </a:txBody>
                  <a:tcPr marL="76191" marR="76191" marT="38093" marB="3809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Obbligatorio se due dei tre seguenti indicatori vengono raggiunti : </a:t>
                      </a:r>
                    </a:p>
                    <a:p>
                      <a:pPr marL="0" marR="0" lvl="0" indent="0" algn="l" defTabSz="457200" rtl="0" eaLnBrk="1" fontAlgn="base" latinLnBrk="0" hangingPunct="1">
                        <a:lnSpc>
                          <a:spcPct val="100000"/>
                        </a:lnSpc>
                        <a:spcBef>
                          <a:spcPct val="0"/>
                        </a:spcBef>
                        <a:spcAft>
                          <a:spcPct val="0"/>
                        </a:spcAft>
                        <a:buClrTx/>
                        <a:buSzTx/>
                        <a:buFontTx/>
                        <a:buChar char="-"/>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Stato patrimoniale &gt; 4.000.000 €</a:t>
                      </a:r>
                    </a:p>
                    <a:p>
                      <a:pPr marL="0" marR="0" lvl="0" indent="0" algn="l" defTabSz="457200" rtl="0" eaLnBrk="1" fontAlgn="base" latinLnBrk="0" hangingPunct="1">
                        <a:lnSpc>
                          <a:spcPct val="100000"/>
                        </a:lnSpc>
                        <a:spcBef>
                          <a:spcPct val="0"/>
                        </a:spcBef>
                        <a:spcAft>
                          <a:spcPct val="0"/>
                        </a:spcAft>
                        <a:buClrTx/>
                        <a:buSzTx/>
                        <a:buFontTx/>
                        <a:buChar char="-"/>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Fatturato &gt; 8.000.000 €</a:t>
                      </a:r>
                    </a:p>
                    <a:p>
                      <a:pPr marL="0" marR="0" lvl="0" indent="0" algn="l" defTabSz="457200" rtl="0" eaLnBrk="1" fontAlgn="base" latinLnBrk="0" hangingPunct="1">
                        <a:lnSpc>
                          <a:spcPct val="100000"/>
                        </a:lnSpc>
                        <a:spcBef>
                          <a:spcPct val="0"/>
                        </a:spcBef>
                        <a:spcAft>
                          <a:spcPct val="0"/>
                        </a:spcAft>
                        <a:buClrTx/>
                        <a:buSzTx/>
                        <a:buFontTx/>
                        <a:buChar char="-"/>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Numero medio di dipendenti &gt; 50</a:t>
                      </a:r>
                    </a:p>
                    <a:p>
                      <a:pPr marL="0" marR="0" lvl="0" indent="0" algn="l" defTabSz="457200" rtl="0" eaLnBrk="1" fontAlgn="base" latinLnBrk="0" hangingPunct="1">
                        <a:lnSpc>
                          <a:spcPct val="100000"/>
                        </a:lnSpc>
                        <a:spcBef>
                          <a:spcPct val="0"/>
                        </a:spcBef>
                        <a:spcAft>
                          <a:spcPct val="0"/>
                        </a:spcAft>
                        <a:buClrTx/>
                        <a:buSzTx/>
                        <a:buFontTx/>
                        <a:buChar char="-"/>
                        <a:tabLst/>
                      </a:pPr>
                      <a:endPar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Oppure se la società è controllata da una o più altre società </a:t>
                      </a:r>
                    </a:p>
                  </a:txBody>
                  <a:tcPr marL="76191" marR="76191" marT="38093" marB="3809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Obbligatorio se due dei tre seguenti indicatori vengono raggiunti : </a:t>
                      </a:r>
                    </a:p>
                    <a:p>
                      <a:pPr marL="0" marR="0" lvl="0" indent="0" algn="l" defTabSz="457200" rtl="0" eaLnBrk="1" fontAlgn="base" latinLnBrk="0" hangingPunct="1">
                        <a:lnSpc>
                          <a:spcPct val="100000"/>
                        </a:lnSpc>
                        <a:spcBef>
                          <a:spcPct val="0"/>
                        </a:spcBef>
                        <a:spcAft>
                          <a:spcPct val="0"/>
                        </a:spcAft>
                        <a:buClrTx/>
                        <a:buSzTx/>
                        <a:buFontTx/>
                        <a:buChar char="-"/>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Stato patrimoniale &gt; 4.000.000 €</a:t>
                      </a:r>
                    </a:p>
                    <a:p>
                      <a:pPr marL="0" marR="0" lvl="0" indent="0" algn="l" defTabSz="457200" rtl="0" eaLnBrk="1" fontAlgn="base" latinLnBrk="0" hangingPunct="1">
                        <a:lnSpc>
                          <a:spcPct val="100000"/>
                        </a:lnSpc>
                        <a:spcBef>
                          <a:spcPct val="0"/>
                        </a:spcBef>
                        <a:spcAft>
                          <a:spcPct val="0"/>
                        </a:spcAft>
                        <a:buClrTx/>
                        <a:buSzTx/>
                        <a:buFontTx/>
                        <a:buChar char="-"/>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Fatturato &gt; 8.000.000 €</a:t>
                      </a:r>
                    </a:p>
                    <a:p>
                      <a:pPr marL="0" marR="0" lvl="0" indent="0" algn="l" defTabSz="457200" rtl="0" eaLnBrk="1" fontAlgn="base" latinLnBrk="0" hangingPunct="1">
                        <a:lnSpc>
                          <a:spcPct val="100000"/>
                        </a:lnSpc>
                        <a:spcBef>
                          <a:spcPct val="0"/>
                        </a:spcBef>
                        <a:spcAft>
                          <a:spcPct val="0"/>
                        </a:spcAft>
                        <a:buClrTx/>
                        <a:buSzTx/>
                        <a:buFontTx/>
                        <a:buChar char="-"/>
                        <a:tabLst/>
                      </a:pPr>
                      <a:r>
                        <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rPr>
                        <a:t>Numero medio di dipendenti &gt; 50</a:t>
                      </a:r>
                    </a:p>
                    <a:p>
                      <a:pPr marL="0" marR="0" lvl="0" indent="0" algn="l" defTabSz="457200" rtl="0" eaLnBrk="1" fontAlgn="base" latinLnBrk="0" hangingPunct="1">
                        <a:lnSpc>
                          <a:spcPct val="100000"/>
                        </a:lnSpc>
                        <a:spcBef>
                          <a:spcPct val="0"/>
                        </a:spcBef>
                        <a:spcAft>
                          <a:spcPct val="0"/>
                        </a:spcAft>
                        <a:buClrTx/>
                        <a:buSzTx/>
                        <a:buFontTx/>
                        <a:buChar char="-"/>
                        <a:tabLst/>
                      </a:pPr>
                      <a:endPar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endParaRPr>
                    </a:p>
                  </a:txBody>
                  <a:tcPr marL="76191" marR="76191" marT="38093" marB="3809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2466320731"/>
                  </a:ext>
                </a:extLst>
              </a:tr>
              <a:tr h="493745">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1" i="0" u="none" strike="noStrike" cap="none" normalizeH="0" baseline="0">
                          <a:ln>
                            <a:noFill/>
                          </a:ln>
                          <a:solidFill>
                            <a:schemeClr val="tx1"/>
                          </a:solidFill>
                          <a:effectLst/>
                          <a:latin typeface="Arial" panose="020B0604020202020204" pitchFamily="34" charset="0"/>
                          <a:ea typeface="ＭＳ Ｐゴシック" panose="020B0600070205080204" pitchFamily="34" charset="-128"/>
                        </a:rPr>
                        <a:t>Siti internet </a:t>
                      </a:r>
                    </a:p>
                  </a:txBody>
                  <a:tcPr marL="76191" marR="76191" marT="38093" marB="3809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gridSpan="2">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err="1">
                          <a:ln>
                            <a:noFill/>
                          </a:ln>
                          <a:solidFill>
                            <a:schemeClr val="tx1"/>
                          </a:solidFill>
                          <a:effectLst/>
                          <a:latin typeface="Arial" panose="020B0604020202020204" pitchFamily="34" charset="0"/>
                          <a:ea typeface="ＭＳ Ｐゴシック" panose="020B0600070205080204" pitchFamily="34" charset="-128"/>
                        </a:rPr>
                        <a:t>www.infogreffe.fr</a:t>
                      </a:r>
                      <a:endPar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err="1">
                          <a:ln>
                            <a:noFill/>
                          </a:ln>
                          <a:solidFill>
                            <a:schemeClr val="tx1"/>
                          </a:solidFill>
                          <a:effectLst/>
                          <a:latin typeface="Arial" panose="020B0604020202020204" pitchFamily="34" charset="0"/>
                          <a:ea typeface="ＭＳ Ｐゴシック" panose="020B0600070205080204" pitchFamily="34" charset="-128"/>
                        </a:rPr>
                        <a:t>www.societe.com</a:t>
                      </a:r>
                      <a:endPar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endParaRPr>
                    </a:p>
                    <a:p>
                      <a:pPr marL="0" marR="0" lvl="0" indent="0" algn="l"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err="1">
                          <a:ln>
                            <a:noFill/>
                          </a:ln>
                          <a:solidFill>
                            <a:schemeClr val="tx1"/>
                          </a:solidFill>
                          <a:effectLst/>
                          <a:latin typeface="Arial" panose="020B0604020202020204" pitchFamily="34" charset="0"/>
                          <a:ea typeface="ＭＳ Ｐゴシック" panose="020B0600070205080204" pitchFamily="34" charset="-128"/>
                        </a:rPr>
                        <a:t>www.bodacc.fr</a:t>
                      </a:r>
                      <a:endParaRPr kumimoji="0" lang="it-IT" altLang="fr-FR" sz="800" b="0" i="0" u="none" strike="noStrike" cap="none" normalizeH="0" baseline="0" dirty="0">
                        <a:ln>
                          <a:noFill/>
                        </a:ln>
                        <a:solidFill>
                          <a:schemeClr val="tx1"/>
                        </a:solidFill>
                        <a:effectLst/>
                        <a:latin typeface="Arial" panose="020B0604020202020204" pitchFamily="34" charset="0"/>
                        <a:ea typeface="ＭＳ Ｐゴシック" panose="020B0600070205080204" pitchFamily="34" charset="-128"/>
                      </a:endParaRPr>
                    </a:p>
                  </a:txBody>
                  <a:tcPr marL="76191" marR="76191" marT="38093" marB="38093" anchor="ctr" horzOverflow="overflow">
                    <a:lnL w="3175" cap="flat" cmpd="sng" algn="ctr">
                      <a:solidFill>
                        <a:srgbClr val="7F7F7F"/>
                      </a:solidFill>
                      <a:prstDash val="solid"/>
                      <a:round/>
                      <a:headEnd type="none" w="med" len="med"/>
                      <a:tailEnd type="none" w="med" len="med"/>
                    </a:lnL>
                    <a:lnR w="3175" cap="flat" cmpd="sng" algn="ctr">
                      <a:solidFill>
                        <a:srgbClr val="7F7F7F"/>
                      </a:solid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endParaRPr lang="fr-FR"/>
                    </a:p>
                  </a:txBody>
                  <a:tcPr/>
                </a:tc>
                <a:extLst>
                  <a:ext uri="{0D108BD9-81ED-4DB2-BD59-A6C34878D82A}">
                    <a16:rowId xmlns="" xmlns:a16="http://schemas.microsoft.com/office/drawing/2014/main" val="3645246892"/>
                  </a:ext>
                </a:extLst>
              </a:tr>
            </a:tbl>
          </a:graphicData>
        </a:graphic>
      </p:graphicFrame>
      <p:sp>
        <p:nvSpPr>
          <p:cNvPr id="11" name="Rettangolo 10">
            <a:extLst>
              <a:ext uri="{FF2B5EF4-FFF2-40B4-BE49-F238E27FC236}">
                <a16:creationId xmlns="" xmlns:a16="http://schemas.microsoft.com/office/drawing/2014/main" id="{ED26B0D1-16B5-684D-AB2A-4F6285C136F6}"/>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746316674"/>
      </p:ext>
    </p:extLst>
  </p:cSld>
  <p:clrMapOvr>
    <a:masterClrMapping/>
  </p:clrMapOvr>
  <p:transition xmlns:p14="http://schemas.microsoft.com/office/powerpoint/2010/mai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a:extLst>
              <a:ext uri="{FF2B5EF4-FFF2-40B4-BE49-F238E27FC236}">
                <a16:creationId xmlns="" xmlns:a16="http://schemas.microsoft.com/office/drawing/2014/main" id="{32EC4E34-76E6-FF46-9704-912B8480DDAF}"/>
              </a:ext>
            </a:extLst>
          </p:cNvPr>
          <p:cNvSpPr txBox="1"/>
          <p:nvPr/>
        </p:nvSpPr>
        <p:spPr>
          <a:xfrm>
            <a:off x="323528" y="1345332"/>
            <a:ext cx="8712968" cy="3513847"/>
          </a:xfrm>
          <a:prstGeom prst="rect">
            <a:avLst/>
          </a:prstGeom>
          <a:noFill/>
          <a:ln>
            <a:noFill/>
          </a:ln>
          <a:effectLst/>
        </p:spPr>
        <p:style>
          <a:lnRef idx="1">
            <a:schemeClr val="accent3"/>
          </a:lnRef>
          <a:fillRef idx="3">
            <a:schemeClr val="accent3"/>
          </a:fillRef>
          <a:effectRef idx="2">
            <a:schemeClr val="accent3"/>
          </a:effectRef>
          <a:fontRef idx="minor">
            <a:schemeClr val="lt1"/>
          </a:fontRef>
        </p:style>
        <p:txBody>
          <a:bodyPr wrap="square">
            <a:spAutoFit/>
          </a:bodyPr>
          <a:lstStyle>
            <a:lvl1pPr marL="431800" indent="-4318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just" eaLnBrk="1" hangingPunct="1">
              <a:spcAft>
                <a:spcPts val="2333"/>
              </a:spcAft>
              <a:buFont typeface="Arial" panose="020B0604020202020204" pitchFamily="34" charset="0"/>
              <a:buChar char="•"/>
            </a:pPr>
            <a:r>
              <a:rPr lang="it-IT" altLang="fr-FR" sz="1200" dirty="0">
                <a:latin typeface="Book Antiqua" panose="02040602050305030304" pitchFamily="18" charset="0"/>
              </a:rPr>
              <a:t>Applicabile a tutti i contratti di durata superiore a un anno ai contratti di affitto su beni immobili avente come oggetto lo svolgimento di un’attività (</a:t>
            </a:r>
            <a:r>
              <a:rPr lang="it-IT" altLang="fr-FR" sz="1200" dirty="0" err="1">
                <a:latin typeface="Book Antiqua" panose="02040602050305030304" pitchFamily="18" charset="0"/>
              </a:rPr>
              <a:t>neogozi</a:t>
            </a:r>
            <a:r>
              <a:rPr lang="it-IT" altLang="fr-FR" sz="1200" dirty="0">
                <a:latin typeface="Book Antiqua" panose="02040602050305030304" pitchFamily="18" charset="0"/>
              </a:rPr>
              <a:t>, uffici, magazzini…)</a:t>
            </a:r>
            <a:endParaRPr lang="fr-FR" altLang="fr-FR" sz="1200" dirty="0">
              <a:latin typeface="Book Antiqua" panose="02040602050305030304" pitchFamily="18" charset="0"/>
            </a:endParaRPr>
          </a:p>
          <a:p>
            <a:pPr algn="just" eaLnBrk="1" hangingPunct="1">
              <a:spcAft>
                <a:spcPts val="2333"/>
              </a:spcAft>
              <a:buFont typeface="Arial" panose="020B0604020202020204" pitchFamily="34" charset="0"/>
              <a:buChar char="•"/>
            </a:pPr>
            <a:r>
              <a:rPr lang="it-IT" altLang="fr-FR" sz="1200" dirty="0">
                <a:latin typeface="Book Antiqua" panose="02040602050305030304" pitchFamily="18" charset="0"/>
              </a:rPr>
              <a:t>Durata minima di 9 anni, con facoltà del conduttore di disdire il contratto ogni 3 anni </a:t>
            </a:r>
            <a:endParaRPr lang="fr-FR" altLang="fr-FR" sz="1200" dirty="0">
              <a:latin typeface="Book Antiqua" panose="02040602050305030304" pitchFamily="18" charset="0"/>
            </a:endParaRPr>
          </a:p>
          <a:p>
            <a:pPr algn="just" eaLnBrk="1" hangingPunct="1">
              <a:spcAft>
                <a:spcPts val="2333"/>
              </a:spcAft>
              <a:buFont typeface="Arial" panose="020B0604020202020204" pitchFamily="34" charset="0"/>
              <a:buChar char="•"/>
            </a:pPr>
            <a:r>
              <a:rPr lang="it-IT" altLang="fr-FR" sz="1200" dirty="0">
                <a:latin typeface="Book Antiqua" panose="02040602050305030304" pitchFamily="18" charset="0"/>
              </a:rPr>
              <a:t>Può essere oggetto di cessione </a:t>
            </a:r>
            <a:endParaRPr lang="fr-FR" altLang="fr-FR" sz="1200" dirty="0">
              <a:latin typeface="Book Antiqua" panose="02040602050305030304" pitchFamily="18" charset="0"/>
            </a:endParaRPr>
          </a:p>
          <a:p>
            <a:pPr algn="just" eaLnBrk="1" hangingPunct="1">
              <a:spcAft>
                <a:spcPts val="2333"/>
              </a:spcAft>
              <a:buFont typeface="Arial" panose="020B0604020202020204" pitchFamily="34" charset="0"/>
              <a:buChar char="•"/>
            </a:pPr>
            <a:r>
              <a:rPr lang="it-IT" altLang="fr-FR" sz="1200" dirty="0">
                <a:latin typeface="Book Antiqua" panose="02040602050305030304" pitchFamily="18" charset="0"/>
              </a:rPr>
              <a:t>Carattere estremamente formale e rigoroso delle disposizioni del Codice di Commercio</a:t>
            </a:r>
            <a:endParaRPr lang="fr-FR" altLang="fr-FR" sz="1200" dirty="0">
              <a:latin typeface="Book Antiqua" panose="02040602050305030304" pitchFamily="18" charset="0"/>
            </a:endParaRPr>
          </a:p>
          <a:p>
            <a:pPr algn="just" eaLnBrk="1" hangingPunct="1">
              <a:spcAft>
                <a:spcPts val="2333"/>
              </a:spcAft>
              <a:buFont typeface="Arial" panose="020B0604020202020204" pitchFamily="34" charset="0"/>
              <a:buChar char="•"/>
            </a:pPr>
            <a:r>
              <a:rPr lang="it-IT" altLang="fr-FR" sz="1200" dirty="0">
                <a:latin typeface="Book Antiqua" panose="02040602050305030304" pitchFamily="18" charset="0"/>
              </a:rPr>
              <a:t>Si distingue dai contratti di messa a disposizione di spazi accessori ai contratti di commissione dei grandi negozi </a:t>
            </a:r>
            <a:r>
              <a:rPr lang="it-IT" altLang="fr-FR" sz="1200" dirty="0" err="1">
                <a:latin typeface="Book Antiqua" panose="02040602050305030304" pitchFamily="18" charset="0"/>
              </a:rPr>
              <a:t>retail</a:t>
            </a:r>
            <a:r>
              <a:rPr lang="it-IT" altLang="fr-FR" sz="1200" dirty="0">
                <a:latin typeface="Book Antiqua" panose="02040602050305030304" pitchFamily="18" charset="0"/>
              </a:rPr>
              <a:t> (Le </a:t>
            </a:r>
            <a:r>
              <a:rPr lang="it-IT" altLang="fr-FR" sz="1200" dirty="0" err="1">
                <a:latin typeface="Book Antiqua" panose="02040602050305030304" pitchFamily="18" charset="0"/>
              </a:rPr>
              <a:t>Printemps</a:t>
            </a:r>
            <a:r>
              <a:rPr lang="it-IT" altLang="fr-FR" sz="1200" dirty="0">
                <a:latin typeface="Book Antiqua" panose="02040602050305030304" pitchFamily="18" charset="0"/>
              </a:rPr>
              <a:t>, Galeries Lafayette, La </a:t>
            </a:r>
            <a:r>
              <a:rPr lang="it-IT" altLang="fr-FR" sz="1200" dirty="0" err="1">
                <a:latin typeface="Book Antiqua" panose="02040602050305030304" pitchFamily="18" charset="0"/>
              </a:rPr>
              <a:t>Samaritaine</a:t>
            </a:r>
            <a:r>
              <a:rPr lang="it-IT" altLang="fr-FR" sz="1200" dirty="0">
                <a:latin typeface="Book Antiqua" panose="02040602050305030304" pitchFamily="18" charset="0"/>
              </a:rPr>
              <a:t>…)</a:t>
            </a:r>
            <a:endParaRPr lang="fr-FR" altLang="fr-FR" sz="1200" dirty="0">
              <a:latin typeface="Book Antiqua" panose="02040602050305030304" pitchFamily="18" charset="0"/>
            </a:endParaRPr>
          </a:p>
          <a:p>
            <a:pPr algn="just" eaLnBrk="1" hangingPunct="1">
              <a:spcAft>
                <a:spcPts val="1333"/>
              </a:spcAft>
              <a:buFont typeface="Arial" panose="020B0604020202020204" pitchFamily="34" charset="0"/>
              <a:buChar char="•"/>
            </a:pPr>
            <a:endParaRPr lang="it-IT" altLang="fr-FR" sz="1167" dirty="0">
              <a:solidFill>
                <a:srgbClr val="000000"/>
              </a:solidFill>
            </a:endParaRPr>
          </a:p>
          <a:p>
            <a:pPr algn="just" eaLnBrk="1" hangingPunct="1">
              <a:spcAft>
                <a:spcPts val="1000"/>
              </a:spcAft>
            </a:pPr>
            <a:endParaRPr lang="it-IT" altLang="fr-FR" sz="2000" dirty="0">
              <a:solidFill>
                <a:srgbClr val="00264D"/>
              </a:solidFill>
            </a:endParaRPr>
          </a:p>
        </p:txBody>
      </p:sp>
      <p:sp>
        <p:nvSpPr>
          <p:cNvPr id="6" name="Rettangolo 5">
            <a:extLst>
              <a:ext uri="{FF2B5EF4-FFF2-40B4-BE49-F238E27FC236}">
                <a16:creationId xmlns="" xmlns:a16="http://schemas.microsoft.com/office/drawing/2014/main" id="{1631936B-A14F-FE47-AE26-4A8EF842AF5A}"/>
              </a:ext>
            </a:extLst>
          </p:cNvPr>
          <p:cNvSpPr/>
          <p:nvPr/>
        </p:nvSpPr>
        <p:spPr>
          <a:xfrm>
            <a:off x="246473" y="304754"/>
            <a:ext cx="2704587" cy="553998"/>
          </a:xfrm>
          <a:prstGeom prst="rect">
            <a:avLst/>
          </a:prstGeom>
        </p:spPr>
        <p:txBody>
          <a:bodyPr wrap="none">
            <a:spAutoFit/>
          </a:bodyPr>
          <a:lstStyle/>
          <a:p>
            <a:r>
              <a:rPr lang="it-IT" b="1" u="sng" dirty="0">
                <a:latin typeface="Book Antiqua" panose="02040602050305030304" pitchFamily="18" charset="0"/>
              </a:rPr>
              <a:t>Locazione Commerciale</a:t>
            </a:r>
          </a:p>
          <a:p>
            <a:r>
              <a:rPr lang="it-IT" sz="1200" i="1" dirty="0">
                <a:latin typeface="Book Antiqua" panose="02040602050305030304" pitchFamily="18" charset="0"/>
              </a:rPr>
              <a:t>Art.L.145-1 s. Code de Commerce</a:t>
            </a:r>
            <a:endParaRPr lang="it-IT" sz="1200" i="1" dirty="0"/>
          </a:p>
        </p:txBody>
      </p:sp>
      <p:sp>
        <p:nvSpPr>
          <p:cNvPr id="11" name="CasellaDiTesto 7">
            <a:extLst>
              <a:ext uri="{FF2B5EF4-FFF2-40B4-BE49-F238E27FC236}">
                <a16:creationId xmlns="" xmlns:a16="http://schemas.microsoft.com/office/drawing/2014/main" id="{BA3E8A08-FB7B-544A-8E30-0B772CE6F25C}"/>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sp>
        <p:nvSpPr>
          <p:cNvPr id="5" name="Rettangolo 4">
            <a:extLst>
              <a:ext uri="{FF2B5EF4-FFF2-40B4-BE49-F238E27FC236}">
                <a16:creationId xmlns="" xmlns:a16="http://schemas.microsoft.com/office/drawing/2014/main" id="{FDE3E510-8E19-034D-8A60-2D171F7B75A5}"/>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431254446"/>
      </p:ext>
    </p:extLst>
  </p:cSld>
  <p:clrMapOvr>
    <a:masterClrMapping/>
  </p:clrMapOvr>
  <p:transition xmlns:p14="http://schemas.microsoft.com/office/powerpoint/2010/mai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a:extLst>
              <a:ext uri="{FF2B5EF4-FFF2-40B4-BE49-F238E27FC236}">
                <a16:creationId xmlns="" xmlns:a16="http://schemas.microsoft.com/office/drawing/2014/main" id="{3EAEF221-08F3-C547-8888-49DE9EE1C358}"/>
              </a:ext>
            </a:extLst>
          </p:cNvPr>
          <p:cNvSpPr>
            <a:spLocks noChangeArrowheads="1"/>
          </p:cNvSpPr>
          <p:nvPr/>
        </p:nvSpPr>
        <p:spPr bwMode="auto">
          <a:xfrm>
            <a:off x="827584" y="225575"/>
            <a:ext cx="76200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it-IT" sz="1600" b="1" u="sng" dirty="0">
                <a:latin typeface="Book Antiqua" panose="02040602050305030304" pitchFamily="18" charset="0"/>
              </a:rPr>
              <a:t>Acquisizione società o ramo d’azienda in Francia</a:t>
            </a:r>
          </a:p>
          <a:p>
            <a:pPr algn="ctr"/>
            <a:endParaRPr lang="fr-FR" sz="1400" dirty="0">
              <a:latin typeface="Book Antiqua" panose="02040602050305030304" pitchFamily="18" charset="0"/>
            </a:endParaRPr>
          </a:p>
        </p:txBody>
      </p:sp>
      <p:sp>
        <p:nvSpPr>
          <p:cNvPr id="15363" name="CasellaDiTesto 13">
            <a:extLst>
              <a:ext uri="{FF2B5EF4-FFF2-40B4-BE49-F238E27FC236}">
                <a16:creationId xmlns="" xmlns:a16="http://schemas.microsoft.com/office/drawing/2014/main" id="{5FE8FF17-056D-0642-9875-722649360DBB}"/>
              </a:ext>
            </a:extLst>
          </p:cNvPr>
          <p:cNvSpPr txBox="1">
            <a:spLocks noChangeArrowheads="1"/>
          </p:cNvSpPr>
          <p:nvPr/>
        </p:nvSpPr>
        <p:spPr bwMode="auto">
          <a:xfrm>
            <a:off x="6248136" y="2108730"/>
            <a:ext cx="18473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fr-FR" altLang="fr-FR" sz="1500"/>
          </a:p>
        </p:txBody>
      </p:sp>
      <p:sp>
        <p:nvSpPr>
          <p:cNvPr id="7" name="CasellaDiTesto 7">
            <a:extLst>
              <a:ext uri="{FF2B5EF4-FFF2-40B4-BE49-F238E27FC236}">
                <a16:creationId xmlns="" xmlns:a16="http://schemas.microsoft.com/office/drawing/2014/main" id="{FC968E31-E3E3-BE44-BA6F-AD03103FC959}"/>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graphicFrame>
        <p:nvGraphicFramePr>
          <p:cNvPr id="2" name="Diagramma 1">
            <a:extLst>
              <a:ext uri="{FF2B5EF4-FFF2-40B4-BE49-F238E27FC236}">
                <a16:creationId xmlns="" xmlns:a16="http://schemas.microsoft.com/office/drawing/2014/main" id="{5625E497-BB25-E849-9606-AA410F391DF0}"/>
              </a:ext>
            </a:extLst>
          </p:cNvPr>
          <p:cNvGraphicFramePr/>
          <p:nvPr/>
        </p:nvGraphicFramePr>
        <p:xfrm>
          <a:off x="-900608" y="1113364"/>
          <a:ext cx="5928320" cy="36161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Diagramma 7">
            <a:extLst>
              <a:ext uri="{FF2B5EF4-FFF2-40B4-BE49-F238E27FC236}">
                <a16:creationId xmlns="" xmlns:a16="http://schemas.microsoft.com/office/drawing/2014/main" id="{1A6DEB26-29FF-8344-A654-6E1F6CB84EED}"/>
              </a:ext>
            </a:extLst>
          </p:cNvPr>
          <p:cNvGraphicFramePr/>
          <p:nvPr>
            <p:extLst>
              <p:ext uri="{D42A27DB-BD31-4B8C-83A1-F6EECF244321}">
                <p14:modId xmlns:p14="http://schemas.microsoft.com/office/powerpoint/2010/main" val="3101377936"/>
              </p:ext>
            </p:extLst>
          </p:nvPr>
        </p:nvGraphicFramePr>
        <p:xfrm>
          <a:off x="-828600" y="1198290"/>
          <a:ext cx="5928320" cy="361617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9" name="Diagramma 8">
            <a:extLst>
              <a:ext uri="{FF2B5EF4-FFF2-40B4-BE49-F238E27FC236}">
                <a16:creationId xmlns="" xmlns:a16="http://schemas.microsoft.com/office/drawing/2014/main" id="{219DA1C0-B1DC-DE4B-BBE3-74A1C0159972}"/>
              </a:ext>
            </a:extLst>
          </p:cNvPr>
          <p:cNvGraphicFramePr/>
          <p:nvPr>
            <p:extLst>
              <p:ext uri="{D42A27DB-BD31-4B8C-83A1-F6EECF244321}">
                <p14:modId xmlns:p14="http://schemas.microsoft.com/office/powerpoint/2010/main" val="1260273773"/>
              </p:ext>
            </p:extLst>
          </p:nvPr>
        </p:nvGraphicFramePr>
        <p:xfrm>
          <a:off x="3995936" y="1062536"/>
          <a:ext cx="4451648" cy="367224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0" name="Rettangolo 9">
            <a:extLst>
              <a:ext uri="{FF2B5EF4-FFF2-40B4-BE49-F238E27FC236}">
                <a16:creationId xmlns="" xmlns:a16="http://schemas.microsoft.com/office/drawing/2014/main" id="{F0CC4475-95D4-D348-BA70-7D84F78583F6}"/>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797584828"/>
      </p:ext>
    </p:extLst>
  </p:cSld>
  <p:clrMapOvr>
    <a:masterClrMapping/>
  </p:clrMapOvr>
  <p:transition xmlns:p14="http://schemas.microsoft.com/office/powerpoint/2010/mai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a:extLst>
              <a:ext uri="{FF2B5EF4-FFF2-40B4-BE49-F238E27FC236}">
                <a16:creationId xmlns="" xmlns:a16="http://schemas.microsoft.com/office/drawing/2014/main" id="{3EAEF221-08F3-C547-8888-49DE9EE1C358}"/>
              </a:ext>
            </a:extLst>
          </p:cNvPr>
          <p:cNvSpPr>
            <a:spLocks noChangeArrowheads="1"/>
          </p:cNvSpPr>
          <p:nvPr/>
        </p:nvSpPr>
        <p:spPr bwMode="auto">
          <a:xfrm>
            <a:off x="179512" y="193204"/>
            <a:ext cx="223224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it-IT" sz="1600" b="1" dirty="0">
                <a:latin typeface="Book Antiqua" panose="02040602050305030304" pitchFamily="18" charset="0"/>
              </a:rPr>
              <a:t>Acquisizione società</a:t>
            </a:r>
            <a:endParaRPr lang="fr-FR" sz="1400" b="1" dirty="0">
              <a:latin typeface="Book Antiqua" panose="02040602050305030304" pitchFamily="18" charset="0"/>
            </a:endParaRPr>
          </a:p>
        </p:txBody>
      </p:sp>
      <p:sp>
        <p:nvSpPr>
          <p:cNvPr id="15363" name="CasellaDiTesto 13">
            <a:extLst>
              <a:ext uri="{FF2B5EF4-FFF2-40B4-BE49-F238E27FC236}">
                <a16:creationId xmlns="" xmlns:a16="http://schemas.microsoft.com/office/drawing/2014/main" id="{5FE8FF17-056D-0642-9875-722649360DBB}"/>
              </a:ext>
            </a:extLst>
          </p:cNvPr>
          <p:cNvSpPr txBox="1">
            <a:spLocks noChangeArrowheads="1"/>
          </p:cNvSpPr>
          <p:nvPr/>
        </p:nvSpPr>
        <p:spPr bwMode="auto">
          <a:xfrm>
            <a:off x="6248136" y="2108730"/>
            <a:ext cx="18473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fr-FR" altLang="fr-FR" sz="1500"/>
          </a:p>
        </p:txBody>
      </p:sp>
      <p:sp>
        <p:nvSpPr>
          <p:cNvPr id="7" name="CasellaDiTesto 7">
            <a:extLst>
              <a:ext uri="{FF2B5EF4-FFF2-40B4-BE49-F238E27FC236}">
                <a16:creationId xmlns="" xmlns:a16="http://schemas.microsoft.com/office/drawing/2014/main" id="{FC968E31-E3E3-BE44-BA6F-AD03103FC959}"/>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graphicFrame>
        <p:nvGraphicFramePr>
          <p:cNvPr id="2" name="Diagramma 1">
            <a:extLst>
              <a:ext uri="{FF2B5EF4-FFF2-40B4-BE49-F238E27FC236}">
                <a16:creationId xmlns="" xmlns:a16="http://schemas.microsoft.com/office/drawing/2014/main" id="{5625E497-BB25-E849-9606-AA410F391DF0}"/>
              </a:ext>
            </a:extLst>
          </p:cNvPr>
          <p:cNvGraphicFramePr/>
          <p:nvPr/>
        </p:nvGraphicFramePr>
        <p:xfrm>
          <a:off x="-900608" y="1113364"/>
          <a:ext cx="5928320" cy="36161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Diagramma 7">
            <a:extLst>
              <a:ext uri="{FF2B5EF4-FFF2-40B4-BE49-F238E27FC236}">
                <a16:creationId xmlns="" xmlns:a16="http://schemas.microsoft.com/office/drawing/2014/main" id="{1A6DEB26-29FF-8344-A654-6E1F6CB84EED}"/>
              </a:ext>
            </a:extLst>
          </p:cNvPr>
          <p:cNvGraphicFramePr/>
          <p:nvPr>
            <p:extLst>
              <p:ext uri="{D42A27DB-BD31-4B8C-83A1-F6EECF244321}">
                <p14:modId xmlns:p14="http://schemas.microsoft.com/office/powerpoint/2010/main" val="1996157813"/>
              </p:ext>
            </p:extLst>
          </p:nvPr>
        </p:nvGraphicFramePr>
        <p:xfrm>
          <a:off x="-828600" y="1198290"/>
          <a:ext cx="5928320" cy="361617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0" name="Diagramma 9">
            <a:extLst>
              <a:ext uri="{FF2B5EF4-FFF2-40B4-BE49-F238E27FC236}">
                <a16:creationId xmlns="" xmlns:a16="http://schemas.microsoft.com/office/drawing/2014/main" id="{F059F61A-D4A5-1547-B846-8FEB9714638C}"/>
              </a:ext>
            </a:extLst>
          </p:cNvPr>
          <p:cNvGraphicFramePr/>
          <p:nvPr>
            <p:extLst>
              <p:ext uri="{D42A27DB-BD31-4B8C-83A1-F6EECF244321}">
                <p14:modId xmlns:p14="http://schemas.microsoft.com/office/powerpoint/2010/main" val="228907693"/>
              </p:ext>
            </p:extLst>
          </p:nvPr>
        </p:nvGraphicFramePr>
        <p:xfrm>
          <a:off x="1471615" y="616684"/>
          <a:ext cx="6096000" cy="406400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1" name="Rettangolo 10">
            <a:extLst>
              <a:ext uri="{FF2B5EF4-FFF2-40B4-BE49-F238E27FC236}">
                <a16:creationId xmlns="" xmlns:a16="http://schemas.microsoft.com/office/drawing/2014/main" id="{D78E4883-2369-BB42-8FF4-7EEE104752DA}"/>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503825787"/>
      </p:ext>
    </p:extLst>
  </p:cSld>
  <p:clrMapOvr>
    <a:masterClrMapping/>
  </p:clrMapOvr>
  <p:transition xmlns:p14="http://schemas.microsoft.com/office/powerpoint/2010/mai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a:extLst>
              <a:ext uri="{FF2B5EF4-FFF2-40B4-BE49-F238E27FC236}">
                <a16:creationId xmlns="" xmlns:a16="http://schemas.microsoft.com/office/drawing/2014/main" id="{3EAEF221-08F3-C547-8888-49DE9EE1C358}"/>
              </a:ext>
            </a:extLst>
          </p:cNvPr>
          <p:cNvSpPr>
            <a:spLocks noChangeArrowheads="1"/>
          </p:cNvSpPr>
          <p:nvPr/>
        </p:nvSpPr>
        <p:spPr bwMode="auto">
          <a:xfrm>
            <a:off x="179512" y="193204"/>
            <a:ext cx="309634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it-IT" sz="1600" b="1" dirty="0">
                <a:latin typeface="Book Antiqua" panose="02040602050305030304" pitchFamily="18" charset="0"/>
              </a:rPr>
              <a:t>Acquisizione ramo d’azienda</a:t>
            </a:r>
            <a:endParaRPr lang="fr-FR" sz="1400" b="1" dirty="0">
              <a:latin typeface="Book Antiqua" panose="02040602050305030304" pitchFamily="18" charset="0"/>
            </a:endParaRPr>
          </a:p>
        </p:txBody>
      </p:sp>
      <p:sp>
        <p:nvSpPr>
          <p:cNvPr id="15363" name="CasellaDiTesto 13">
            <a:extLst>
              <a:ext uri="{FF2B5EF4-FFF2-40B4-BE49-F238E27FC236}">
                <a16:creationId xmlns="" xmlns:a16="http://schemas.microsoft.com/office/drawing/2014/main" id="{5FE8FF17-056D-0642-9875-722649360DBB}"/>
              </a:ext>
            </a:extLst>
          </p:cNvPr>
          <p:cNvSpPr txBox="1">
            <a:spLocks noChangeArrowheads="1"/>
          </p:cNvSpPr>
          <p:nvPr/>
        </p:nvSpPr>
        <p:spPr bwMode="auto">
          <a:xfrm>
            <a:off x="6248136" y="2108730"/>
            <a:ext cx="18473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fr-FR" altLang="fr-FR" sz="1500"/>
          </a:p>
        </p:txBody>
      </p:sp>
      <p:sp>
        <p:nvSpPr>
          <p:cNvPr id="7" name="CasellaDiTesto 7">
            <a:extLst>
              <a:ext uri="{FF2B5EF4-FFF2-40B4-BE49-F238E27FC236}">
                <a16:creationId xmlns="" xmlns:a16="http://schemas.microsoft.com/office/drawing/2014/main" id="{FC968E31-E3E3-BE44-BA6F-AD03103FC959}"/>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graphicFrame>
        <p:nvGraphicFramePr>
          <p:cNvPr id="2" name="Diagramma 1">
            <a:extLst>
              <a:ext uri="{FF2B5EF4-FFF2-40B4-BE49-F238E27FC236}">
                <a16:creationId xmlns="" xmlns:a16="http://schemas.microsoft.com/office/drawing/2014/main" id="{5625E497-BB25-E849-9606-AA410F391DF0}"/>
              </a:ext>
            </a:extLst>
          </p:cNvPr>
          <p:cNvGraphicFramePr/>
          <p:nvPr/>
        </p:nvGraphicFramePr>
        <p:xfrm>
          <a:off x="-900608" y="1113364"/>
          <a:ext cx="5928320" cy="36161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Diagramma 7">
            <a:extLst>
              <a:ext uri="{FF2B5EF4-FFF2-40B4-BE49-F238E27FC236}">
                <a16:creationId xmlns="" xmlns:a16="http://schemas.microsoft.com/office/drawing/2014/main" id="{1A6DEB26-29FF-8344-A654-6E1F6CB84EED}"/>
              </a:ext>
            </a:extLst>
          </p:cNvPr>
          <p:cNvGraphicFramePr/>
          <p:nvPr/>
        </p:nvGraphicFramePr>
        <p:xfrm>
          <a:off x="-828600" y="1198290"/>
          <a:ext cx="5928320" cy="361617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9" name="Diagramma 8">
            <a:extLst>
              <a:ext uri="{FF2B5EF4-FFF2-40B4-BE49-F238E27FC236}">
                <a16:creationId xmlns="" xmlns:a16="http://schemas.microsoft.com/office/drawing/2014/main" id="{B959918E-CA24-154F-9382-8BE5072039DC}"/>
              </a:ext>
            </a:extLst>
          </p:cNvPr>
          <p:cNvGraphicFramePr/>
          <p:nvPr>
            <p:extLst>
              <p:ext uri="{D42A27DB-BD31-4B8C-83A1-F6EECF244321}">
                <p14:modId xmlns:p14="http://schemas.microsoft.com/office/powerpoint/2010/main" val="1886429328"/>
              </p:ext>
            </p:extLst>
          </p:nvPr>
        </p:nvGraphicFramePr>
        <p:xfrm>
          <a:off x="1259632" y="667544"/>
          <a:ext cx="6563692" cy="434908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2" name="Rettangolo 11">
            <a:extLst>
              <a:ext uri="{FF2B5EF4-FFF2-40B4-BE49-F238E27FC236}">
                <a16:creationId xmlns="" xmlns:a16="http://schemas.microsoft.com/office/drawing/2014/main" id="{DDD1F91F-3C3D-7745-8E3F-FC8C709433D6}"/>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736860345"/>
      </p:ext>
    </p:extLst>
  </p:cSld>
  <p:clrMapOvr>
    <a:masterClrMapping/>
  </p:clrMapOvr>
  <p:transition xmlns:p14="http://schemas.microsoft.com/office/powerpoint/2010/mai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a:extLst>
              <a:ext uri="{FF2B5EF4-FFF2-40B4-BE49-F238E27FC236}">
                <a16:creationId xmlns="" xmlns:a16="http://schemas.microsoft.com/office/drawing/2014/main" id="{3EAEF221-08F3-C547-8888-49DE9EE1C358}"/>
              </a:ext>
            </a:extLst>
          </p:cNvPr>
          <p:cNvSpPr>
            <a:spLocks noChangeArrowheads="1"/>
          </p:cNvSpPr>
          <p:nvPr/>
        </p:nvSpPr>
        <p:spPr bwMode="auto">
          <a:xfrm>
            <a:off x="179512" y="193204"/>
            <a:ext cx="324036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it-IT" sz="1600" b="1" dirty="0">
                <a:latin typeface="Book Antiqua" panose="02040602050305030304" pitchFamily="18" charset="0"/>
              </a:rPr>
              <a:t>Ramo d’azienda di una procedura concorsuale </a:t>
            </a:r>
            <a:endParaRPr lang="fr-FR" sz="1400" b="1" dirty="0">
              <a:latin typeface="Book Antiqua" panose="02040602050305030304" pitchFamily="18" charset="0"/>
            </a:endParaRPr>
          </a:p>
        </p:txBody>
      </p:sp>
      <p:sp>
        <p:nvSpPr>
          <p:cNvPr id="15363" name="CasellaDiTesto 13">
            <a:extLst>
              <a:ext uri="{FF2B5EF4-FFF2-40B4-BE49-F238E27FC236}">
                <a16:creationId xmlns="" xmlns:a16="http://schemas.microsoft.com/office/drawing/2014/main" id="{5FE8FF17-056D-0642-9875-722649360DBB}"/>
              </a:ext>
            </a:extLst>
          </p:cNvPr>
          <p:cNvSpPr txBox="1">
            <a:spLocks noChangeArrowheads="1"/>
          </p:cNvSpPr>
          <p:nvPr/>
        </p:nvSpPr>
        <p:spPr bwMode="auto">
          <a:xfrm>
            <a:off x="6248136" y="2108730"/>
            <a:ext cx="18473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fr-FR" altLang="fr-FR" sz="1500"/>
          </a:p>
        </p:txBody>
      </p:sp>
      <p:sp>
        <p:nvSpPr>
          <p:cNvPr id="7" name="CasellaDiTesto 7">
            <a:extLst>
              <a:ext uri="{FF2B5EF4-FFF2-40B4-BE49-F238E27FC236}">
                <a16:creationId xmlns="" xmlns:a16="http://schemas.microsoft.com/office/drawing/2014/main" id="{FC968E31-E3E3-BE44-BA6F-AD03103FC959}"/>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graphicFrame>
        <p:nvGraphicFramePr>
          <p:cNvPr id="2" name="Diagramma 1">
            <a:extLst>
              <a:ext uri="{FF2B5EF4-FFF2-40B4-BE49-F238E27FC236}">
                <a16:creationId xmlns="" xmlns:a16="http://schemas.microsoft.com/office/drawing/2014/main" id="{5625E497-BB25-E849-9606-AA410F391DF0}"/>
              </a:ext>
            </a:extLst>
          </p:cNvPr>
          <p:cNvGraphicFramePr/>
          <p:nvPr/>
        </p:nvGraphicFramePr>
        <p:xfrm>
          <a:off x="-900608" y="1113364"/>
          <a:ext cx="5928320" cy="36161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Diagramma 7">
            <a:extLst>
              <a:ext uri="{FF2B5EF4-FFF2-40B4-BE49-F238E27FC236}">
                <a16:creationId xmlns="" xmlns:a16="http://schemas.microsoft.com/office/drawing/2014/main" id="{1A6DEB26-29FF-8344-A654-6E1F6CB84EED}"/>
              </a:ext>
            </a:extLst>
          </p:cNvPr>
          <p:cNvGraphicFramePr/>
          <p:nvPr/>
        </p:nvGraphicFramePr>
        <p:xfrm>
          <a:off x="-828600" y="1198290"/>
          <a:ext cx="5928320" cy="361617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0" name="Diagramma 9">
            <a:extLst>
              <a:ext uri="{FF2B5EF4-FFF2-40B4-BE49-F238E27FC236}">
                <a16:creationId xmlns="" xmlns:a16="http://schemas.microsoft.com/office/drawing/2014/main" id="{88DEC296-3C77-5B4A-A33F-324F6998099D}"/>
              </a:ext>
            </a:extLst>
          </p:cNvPr>
          <p:cNvGraphicFramePr/>
          <p:nvPr>
            <p:extLst>
              <p:ext uri="{D42A27DB-BD31-4B8C-83A1-F6EECF244321}">
                <p14:modId xmlns:p14="http://schemas.microsoft.com/office/powerpoint/2010/main" val="3742822036"/>
              </p:ext>
            </p:extLst>
          </p:nvPr>
        </p:nvGraphicFramePr>
        <p:xfrm>
          <a:off x="1259632" y="913284"/>
          <a:ext cx="6563692" cy="434908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1" name="Rettangolo 10">
            <a:extLst>
              <a:ext uri="{FF2B5EF4-FFF2-40B4-BE49-F238E27FC236}">
                <a16:creationId xmlns="" xmlns:a16="http://schemas.microsoft.com/office/drawing/2014/main" id="{12502C9F-19D1-A048-95E7-DA71A8DADF6A}"/>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81070733"/>
      </p:ext>
    </p:extLst>
  </p:cSld>
  <p:clrMapOvr>
    <a:masterClrMapping/>
  </p:clrMapOvr>
  <p:transition xmlns:p14="http://schemas.microsoft.com/office/powerpoint/2010/mai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a:extLst>
              <a:ext uri="{FF2B5EF4-FFF2-40B4-BE49-F238E27FC236}">
                <a16:creationId xmlns="" xmlns:a16="http://schemas.microsoft.com/office/drawing/2014/main" id="{3EAEF221-08F3-C547-8888-49DE9EE1C358}"/>
              </a:ext>
            </a:extLst>
          </p:cNvPr>
          <p:cNvSpPr>
            <a:spLocks noChangeArrowheads="1"/>
          </p:cNvSpPr>
          <p:nvPr/>
        </p:nvSpPr>
        <p:spPr bwMode="auto">
          <a:xfrm>
            <a:off x="179512" y="193204"/>
            <a:ext cx="324036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it-IT" sz="1600" b="1" dirty="0">
                <a:latin typeface="Book Antiqua" panose="02040602050305030304" pitchFamily="18" charset="0"/>
              </a:rPr>
              <a:t>Ramo d’azienda di una procedura concorsuale </a:t>
            </a:r>
            <a:endParaRPr lang="fr-FR" sz="1400" b="1" dirty="0">
              <a:latin typeface="Book Antiqua" panose="02040602050305030304" pitchFamily="18" charset="0"/>
            </a:endParaRPr>
          </a:p>
        </p:txBody>
      </p:sp>
      <p:sp>
        <p:nvSpPr>
          <p:cNvPr id="15363" name="CasellaDiTesto 13">
            <a:extLst>
              <a:ext uri="{FF2B5EF4-FFF2-40B4-BE49-F238E27FC236}">
                <a16:creationId xmlns="" xmlns:a16="http://schemas.microsoft.com/office/drawing/2014/main" id="{5FE8FF17-056D-0642-9875-722649360DBB}"/>
              </a:ext>
            </a:extLst>
          </p:cNvPr>
          <p:cNvSpPr txBox="1">
            <a:spLocks noChangeArrowheads="1"/>
          </p:cNvSpPr>
          <p:nvPr/>
        </p:nvSpPr>
        <p:spPr bwMode="auto">
          <a:xfrm>
            <a:off x="6248136" y="2108730"/>
            <a:ext cx="18473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fr-FR" altLang="fr-FR" sz="1500"/>
          </a:p>
        </p:txBody>
      </p:sp>
      <p:sp>
        <p:nvSpPr>
          <p:cNvPr id="7" name="CasellaDiTesto 7">
            <a:extLst>
              <a:ext uri="{FF2B5EF4-FFF2-40B4-BE49-F238E27FC236}">
                <a16:creationId xmlns="" xmlns:a16="http://schemas.microsoft.com/office/drawing/2014/main" id="{FC968E31-E3E3-BE44-BA6F-AD03103FC959}"/>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graphicFrame>
        <p:nvGraphicFramePr>
          <p:cNvPr id="2" name="Diagramma 1">
            <a:extLst>
              <a:ext uri="{FF2B5EF4-FFF2-40B4-BE49-F238E27FC236}">
                <a16:creationId xmlns="" xmlns:a16="http://schemas.microsoft.com/office/drawing/2014/main" id="{5625E497-BB25-E849-9606-AA410F391DF0}"/>
              </a:ext>
            </a:extLst>
          </p:cNvPr>
          <p:cNvGraphicFramePr/>
          <p:nvPr/>
        </p:nvGraphicFramePr>
        <p:xfrm>
          <a:off x="-900608" y="1113364"/>
          <a:ext cx="5928320" cy="36161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Diagramma 7">
            <a:extLst>
              <a:ext uri="{FF2B5EF4-FFF2-40B4-BE49-F238E27FC236}">
                <a16:creationId xmlns="" xmlns:a16="http://schemas.microsoft.com/office/drawing/2014/main" id="{1A6DEB26-29FF-8344-A654-6E1F6CB84EED}"/>
              </a:ext>
            </a:extLst>
          </p:cNvPr>
          <p:cNvGraphicFramePr/>
          <p:nvPr/>
        </p:nvGraphicFramePr>
        <p:xfrm>
          <a:off x="-828600" y="1198290"/>
          <a:ext cx="5928320" cy="361617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9" name="Diagramma 8">
            <a:extLst>
              <a:ext uri="{FF2B5EF4-FFF2-40B4-BE49-F238E27FC236}">
                <a16:creationId xmlns="" xmlns:a16="http://schemas.microsoft.com/office/drawing/2014/main" id="{0E0954E7-4F67-9848-A0EB-B11B1E9C2B4D}"/>
              </a:ext>
            </a:extLst>
          </p:cNvPr>
          <p:cNvGraphicFramePr/>
          <p:nvPr>
            <p:extLst>
              <p:ext uri="{D42A27DB-BD31-4B8C-83A1-F6EECF244321}">
                <p14:modId xmlns:p14="http://schemas.microsoft.com/office/powerpoint/2010/main" val="3470534781"/>
              </p:ext>
            </p:extLst>
          </p:nvPr>
        </p:nvGraphicFramePr>
        <p:xfrm>
          <a:off x="368301" y="863601"/>
          <a:ext cx="5211812" cy="406400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1" name="CasellaDiTesto 6">
            <a:extLst>
              <a:ext uri="{FF2B5EF4-FFF2-40B4-BE49-F238E27FC236}">
                <a16:creationId xmlns="" xmlns:a16="http://schemas.microsoft.com/office/drawing/2014/main" id="{DC8BE5E9-4CF7-DF49-A789-1623672B05CB}"/>
              </a:ext>
            </a:extLst>
          </p:cNvPr>
          <p:cNvSpPr txBox="1">
            <a:spLocks noChangeArrowheads="1"/>
          </p:cNvSpPr>
          <p:nvPr/>
        </p:nvSpPr>
        <p:spPr bwMode="auto">
          <a:xfrm>
            <a:off x="5580113" y="1649112"/>
            <a:ext cx="2736850" cy="2492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4" rIns="91431" bIns="45714">
            <a:spAutoFit/>
          </a:bodyPr>
          <a:lstStyle>
            <a:lvl1pPr marL="285750" indent="-28575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buFont typeface="Arial" panose="020B0604020202020204" pitchFamily="34" charset="0"/>
              <a:buChar char="•"/>
            </a:pPr>
            <a:r>
              <a:rPr lang="it-IT" altLang="it-IT" sz="1200" dirty="0">
                <a:latin typeface="Book Antiqua" panose="02040602050305030304" pitchFamily="18" charset="0"/>
                <a:cs typeface="Calibri" panose="020F0502020204030204" pitchFamily="34" charset="0"/>
              </a:rPr>
              <a:t>Procedure di competenza del Tribunale di Commercio</a:t>
            </a:r>
          </a:p>
          <a:p>
            <a:pPr eaLnBrk="1" hangingPunct="1">
              <a:buFont typeface="Arial" panose="020B0604020202020204" pitchFamily="34" charset="0"/>
              <a:buChar char="•"/>
            </a:pPr>
            <a:endParaRPr lang="it-IT" altLang="it-IT" sz="1200" dirty="0">
              <a:latin typeface="Book Antiqua" panose="02040602050305030304" pitchFamily="18" charset="0"/>
              <a:cs typeface="Calibri" panose="020F0502020204030204" pitchFamily="34" charset="0"/>
            </a:endParaRPr>
          </a:p>
          <a:p>
            <a:pPr eaLnBrk="1" hangingPunct="1">
              <a:buFont typeface="Arial" panose="020B0604020202020204" pitchFamily="34" charset="0"/>
              <a:buChar char="•"/>
            </a:pPr>
            <a:r>
              <a:rPr lang="it-IT" altLang="it-IT" sz="1200" dirty="0">
                <a:latin typeface="Book Antiqua" panose="02040602050305030304" pitchFamily="18" charset="0"/>
                <a:cs typeface="Calibri" panose="020F0502020204030204" pitchFamily="34" charset="0"/>
              </a:rPr>
              <a:t>Sospensione di tutti i pagamenti pregressi</a:t>
            </a:r>
          </a:p>
          <a:p>
            <a:pPr eaLnBrk="1" hangingPunct="1">
              <a:buFont typeface="Arial" panose="020B0604020202020204" pitchFamily="34" charset="0"/>
              <a:buChar char="•"/>
            </a:pPr>
            <a:endParaRPr lang="it-IT" altLang="it-IT" sz="1200" dirty="0">
              <a:latin typeface="Book Antiqua" panose="02040602050305030304" pitchFamily="18" charset="0"/>
              <a:cs typeface="Calibri" panose="020F0502020204030204" pitchFamily="34" charset="0"/>
            </a:endParaRPr>
          </a:p>
          <a:p>
            <a:pPr eaLnBrk="1" hangingPunct="1">
              <a:buFont typeface="Arial" panose="020B0604020202020204" pitchFamily="34" charset="0"/>
              <a:buChar char="•"/>
            </a:pPr>
            <a:r>
              <a:rPr lang="it-IT" altLang="it-IT" sz="1200" dirty="0">
                <a:latin typeface="Book Antiqua" panose="02040602050305030304" pitchFamily="18" charset="0"/>
                <a:cs typeface="Calibri" panose="020F0502020204030204" pitchFamily="34" charset="0"/>
              </a:rPr>
              <a:t>Continuazione dell’attività</a:t>
            </a:r>
          </a:p>
          <a:p>
            <a:pPr eaLnBrk="1" hangingPunct="1">
              <a:buFont typeface="Arial" panose="020B0604020202020204" pitchFamily="34" charset="0"/>
              <a:buChar char="•"/>
            </a:pPr>
            <a:endParaRPr lang="it-IT" altLang="it-IT" sz="1200" dirty="0">
              <a:latin typeface="Book Antiqua" panose="02040602050305030304" pitchFamily="18" charset="0"/>
              <a:cs typeface="Calibri" panose="020F0502020204030204" pitchFamily="34" charset="0"/>
            </a:endParaRPr>
          </a:p>
          <a:p>
            <a:pPr eaLnBrk="1" hangingPunct="1">
              <a:buFont typeface="Arial" panose="020B0604020202020204" pitchFamily="34" charset="0"/>
              <a:buChar char="•"/>
            </a:pPr>
            <a:r>
              <a:rPr lang="it-IT" altLang="it-IT" sz="1200" dirty="0">
                <a:latin typeface="Book Antiqua" panose="02040602050305030304" pitchFamily="18" charset="0"/>
                <a:cs typeface="Calibri" panose="020F0502020204030204" pitchFamily="34" charset="0"/>
              </a:rPr>
              <a:t>Privilegio dei fornitori successivi all’apertura della procedura</a:t>
            </a:r>
          </a:p>
          <a:p>
            <a:pPr eaLnBrk="1" hangingPunct="1">
              <a:buFont typeface="Arial" panose="020B0604020202020204" pitchFamily="34" charset="0"/>
              <a:buChar char="•"/>
            </a:pPr>
            <a:endParaRPr lang="it-IT" altLang="it-IT" sz="1200" dirty="0">
              <a:latin typeface="Book Antiqua" panose="02040602050305030304" pitchFamily="18" charset="0"/>
              <a:cs typeface="Calibri" panose="020F0502020204030204" pitchFamily="34" charset="0"/>
            </a:endParaRPr>
          </a:p>
          <a:p>
            <a:pPr eaLnBrk="1" hangingPunct="1">
              <a:buFont typeface="Arial" panose="020B0604020202020204" pitchFamily="34" charset="0"/>
              <a:buChar char="•"/>
            </a:pPr>
            <a:r>
              <a:rPr lang="it-IT" altLang="it-IT" sz="1200" dirty="0">
                <a:latin typeface="Book Antiqua" panose="02040602050305030304" pitchFamily="18" charset="0"/>
                <a:cs typeface="Calibri" panose="020F0502020204030204" pitchFamily="34" charset="0"/>
              </a:rPr>
              <a:t>Assenza di rischi di revocatoria per gli stessi </a:t>
            </a:r>
          </a:p>
        </p:txBody>
      </p:sp>
      <p:sp>
        <p:nvSpPr>
          <p:cNvPr id="12" name="Rettangolo 11">
            <a:extLst>
              <a:ext uri="{FF2B5EF4-FFF2-40B4-BE49-F238E27FC236}">
                <a16:creationId xmlns="" xmlns:a16="http://schemas.microsoft.com/office/drawing/2014/main" id="{433AF040-3D73-8746-BB78-8DC8453C81EF}"/>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760256654"/>
      </p:ext>
    </p:extLst>
  </p:cSld>
  <p:clrMapOvr>
    <a:masterClrMapping/>
  </p:clrMapOvr>
  <p:transition xmlns:p14="http://schemas.microsoft.com/office/powerpoint/2010/mai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a:extLst>
              <a:ext uri="{FF2B5EF4-FFF2-40B4-BE49-F238E27FC236}">
                <a16:creationId xmlns="" xmlns:a16="http://schemas.microsoft.com/office/drawing/2014/main" id="{3EAEF221-08F3-C547-8888-49DE9EE1C358}"/>
              </a:ext>
            </a:extLst>
          </p:cNvPr>
          <p:cNvSpPr>
            <a:spLocks noChangeArrowheads="1"/>
          </p:cNvSpPr>
          <p:nvPr/>
        </p:nvSpPr>
        <p:spPr bwMode="auto">
          <a:xfrm>
            <a:off x="179512" y="193204"/>
            <a:ext cx="324036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it-IT" sz="1600" b="1" dirty="0">
                <a:latin typeface="Book Antiqua" panose="02040602050305030304" pitchFamily="18" charset="0"/>
              </a:rPr>
              <a:t>Ramo d’azienda di una procedura concorsuale </a:t>
            </a:r>
            <a:endParaRPr lang="fr-FR" sz="1400" b="1" dirty="0">
              <a:latin typeface="Book Antiqua" panose="02040602050305030304" pitchFamily="18" charset="0"/>
            </a:endParaRPr>
          </a:p>
        </p:txBody>
      </p:sp>
      <p:sp>
        <p:nvSpPr>
          <p:cNvPr id="15363" name="CasellaDiTesto 13">
            <a:extLst>
              <a:ext uri="{FF2B5EF4-FFF2-40B4-BE49-F238E27FC236}">
                <a16:creationId xmlns="" xmlns:a16="http://schemas.microsoft.com/office/drawing/2014/main" id="{5FE8FF17-056D-0642-9875-722649360DBB}"/>
              </a:ext>
            </a:extLst>
          </p:cNvPr>
          <p:cNvSpPr txBox="1">
            <a:spLocks noChangeArrowheads="1"/>
          </p:cNvSpPr>
          <p:nvPr/>
        </p:nvSpPr>
        <p:spPr bwMode="auto">
          <a:xfrm>
            <a:off x="6248136" y="2108730"/>
            <a:ext cx="18473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fr-FR" altLang="fr-FR" sz="1500"/>
          </a:p>
        </p:txBody>
      </p:sp>
      <p:sp>
        <p:nvSpPr>
          <p:cNvPr id="7" name="CasellaDiTesto 7">
            <a:extLst>
              <a:ext uri="{FF2B5EF4-FFF2-40B4-BE49-F238E27FC236}">
                <a16:creationId xmlns="" xmlns:a16="http://schemas.microsoft.com/office/drawing/2014/main" id="{FC968E31-E3E3-BE44-BA6F-AD03103FC959}"/>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graphicFrame>
        <p:nvGraphicFramePr>
          <p:cNvPr id="2" name="Diagramma 1">
            <a:extLst>
              <a:ext uri="{FF2B5EF4-FFF2-40B4-BE49-F238E27FC236}">
                <a16:creationId xmlns="" xmlns:a16="http://schemas.microsoft.com/office/drawing/2014/main" id="{5625E497-BB25-E849-9606-AA410F391DF0}"/>
              </a:ext>
            </a:extLst>
          </p:cNvPr>
          <p:cNvGraphicFramePr/>
          <p:nvPr/>
        </p:nvGraphicFramePr>
        <p:xfrm>
          <a:off x="-900608" y="1113364"/>
          <a:ext cx="5928320" cy="36161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Diagramma 7">
            <a:extLst>
              <a:ext uri="{FF2B5EF4-FFF2-40B4-BE49-F238E27FC236}">
                <a16:creationId xmlns="" xmlns:a16="http://schemas.microsoft.com/office/drawing/2014/main" id="{1A6DEB26-29FF-8344-A654-6E1F6CB84EED}"/>
              </a:ext>
            </a:extLst>
          </p:cNvPr>
          <p:cNvGraphicFramePr/>
          <p:nvPr/>
        </p:nvGraphicFramePr>
        <p:xfrm>
          <a:off x="-828600" y="1198290"/>
          <a:ext cx="5928320" cy="361617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9" name="Diagramma 8">
            <a:extLst>
              <a:ext uri="{FF2B5EF4-FFF2-40B4-BE49-F238E27FC236}">
                <a16:creationId xmlns="" xmlns:a16="http://schemas.microsoft.com/office/drawing/2014/main" id="{86D985F4-FF93-C942-9D5B-FD1C44BB5859}"/>
              </a:ext>
            </a:extLst>
          </p:cNvPr>
          <p:cNvGraphicFramePr/>
          <p:nvPr>
            <p:extLst>
              <p:ext uri="{D42A27DB-BD31-4B8C-83A1-F6EECF244321}">
                <p14:modId xmlns:p14="http://schemas.microsoft.com/office/powerpoint/2010/main" val="123547655"/>
              </p:ext>
            </p:extLst>
          </p:nvPr>
        </p:nvGraphicFramePr>
        <p:xfrm>
          <a:off x="1547666" y="1273326"/>
          <a:ext cx="5904656" cy="3919984"/>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1" name="CasellaDiTesto 2">
            <a:extLst>
              <a:ext uri="{FF2B5EF4-FFF2-40B4-BE49-F238E27FC236}">
                <a16:creationId xmlns="" xmlns:a16="http://schemas.microsoft.com/office/drawing/2014/main" id="{83A21332-3DE1-9B4A-9B41-39FF0955A660}"/>
              </a:ext>
            </a:extLst>
          </p:cNvPr>
          <p:cNvSpPr txBox="1">
            <a:spLocks noChangeArrowheads="1"/>
          </p:cNvSpPr>
          <p:nvPr/>
        </p:nvSpPr>
        <p:spPr bwMode="auto">
          <a:xfrm>
            <a:off x="3203575" y="769938"/>
            <a:ext cx="2736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4" rIns="91431" bIns="45714">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r>
              <a:rPr lang="it-IT" altLang="it-IT" sz="1800" u="sng" dirty="0">
                <a:latin typeface="Book Antiqua" panose="02040602050305030304" pitchFamily="18" charset="0"/>
              </a:rPr>
              <a:t>Organi della Procedura</a:t>
            </a:r>
          </a:p>
        </p:txBody>
      </p:sp>
      <p:sp>
        <p:nvSpPr>
          <p:cNvPr id="12" name="Rettangolo 11">
            <a:extLst>
              <a:ext uri="{FF2B5EF4-FFF2-40B4-BE49-F238E27FC236}">
                <a16:creationId xmlns="" xmlns:a16="http://schemas.microsoft.com/office/drawing/2014/main" id="{FB01893F-0AF8-C343-88AA-EAC709C417AC}"/>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076637462"/>
      </p:ext>
    </p:extLst>
  </p:cSld>
  <p:clrMapOvr>
    <a:masterClrMapping/>
  </p:clrMapOvr>
  <p:transition xmlns:p14="http://schemas.microsoft.com/office/powerpoint/2010/mai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a:extLst>
              <a:ext uri="{FF2B5EF4-FFF2-40B4-BE49-F238E27FC236}">
                <a16:creationId xmlns="" xmlns:a16="http://schemas.microsoft.com/office/drawing/2014/main" id="{3EAEF221-08F3-C547-8888-49DE9EE1C358}"/>
              </a:ext>
            </a:extLst>
          </p:cNvPr>
          <p:cNvSpPr>
            <a:spLocks noChangeArrowheads="1"/>
          </p:cNvSpPr>
          <p:nvPr/>
        </p:nvSpPr>
        <p:spPr bwMode="auto">
          <a:xfrm>
            <a:off x="807651" y="558675"/>
            <a:ext cx="76200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it-IT" sz="1600" u="sng" dirty="0">
                <a:latin typeface="Book Antiqua" panose="02040602050305030304" pitchFamily="18" charset="0"/>
              </a:rPr>
              <a:t>Fare Business in Francia </a:t>
            </a:r>
          </a:p>
          <a:p>
            <a:pPr algn="ctr"/>
            <a:r>
              <a:rPr lang="it-IT" sz="1400" i="1" dirty="0">
                <a:latin typeface="Book Antiqua" panose="02040602050305030304" pitchFamily="18" charset="0"/>
              </a:rPr>
              <a:t>Tutte le strade portano a …. Parigi</a:t>
            </a:r>
            <a:endParaRPr lang="fr-FR" sz="1400" i="1" dirty="0">
              <a:latin typeface="Book Antiqua" panose="02040602050305030304" pitchFamily="18" charset="0"/>
            </a:endParaRPr>
          </a:p>
        </p:txBody>
      </p:sp>
      <p:sp>
        <p:nvSpPr>
          <p:cNvPr id="15363" name="CasellaDiTesto 13">
            <a:extLst>
              <a:ext uri="{FF2B5EF4-FFF2-40B4-BE49-F238E27FC236}">
                <a16:creationId xmlns="" xmlns:a16="http://schemas.microsoft.com/office/drawing/2014/main" id="{5FE8FF17-056D-0642-9875-722649360DBB}"/>
              </a:ext>
            </a:extLst>
          </p:cNvPr>
          <p:cNvSpPr txBox="1">
            <a:spLocks noChangeArrowheads="1"/>
          </p:cNvSpPr>
          <p:nvPr/>
        </p:nvSpPr>
        <p:spPr bwMode="auto">
          <a:xfrm>
            <a:off x="6248136" y="2108730"/>
            <a:ext cx="18473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fr-FR" altLang="fr-FR" sz="1500"/>
          </a:p>
        </p:txBody>
      </p:sp>
      <p:sp>
        <p:nvSpPr>
          <p:cNvPr id="7" name="CasellaDiTesto 7">
            <a:extLst>
              <a:ext uri="{FF2B5EF4-FFF2-40B4-BE49-F238E27FC236}">
                <a16:creationId xmlns="" xmlns:a16="http://schemas.microsoft.com/office/drawing/2014/main" id="{FC968E31-E3E3-BE44-BA6F-AD03103FC959}"/>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graphicFrame>
        <p:nvGraphicFramePr>
          <p:cNvPr id="2" name="Diagramma 1">
            <a:extLst>
              <a:ext uri="{FF2B5EF4-FFF2-40B4-BE49-F238E27FC236}">
                <a16:creationId xmlns="" xmlns:a16="http://schemas.microsoft.com/office/drawing/2014/main" id="{5625E497-BB25-E849-9606-AA410F391DF0}"/>
              </a:ext>
            </a:extLst>
          </p:cNvPr>
          <p:cNvGraphicFramePr/>
          <p:nvPr>
            <p:extLst>
              <p:ext uri="{D42A27DB-BD31-4B8C-83A1-F6EECF244321}">
                <p14:modId xmlns:p14="http://schemas.microsoft.com/office/powerpoint/2010/main" val="3418603758"/>
              </p:ext>
            </p:extLst>
          </p:nvPr>
        </p:nvGraphicFramePr>
        <p:xfrm>
          <a:off x="1653491" y="1269423"/>
          <a:ext cx="5928320" cy="36161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Rettangolo 10">
            <a:extLst>
              <a:ext uri="{FF2B5EF4-FFF2-40B4-BE49-F238E27FC236}">
                <a16:creationId xmlns="" xmlns:a16="http://schemas.microsoft.com/office/drawing/2014/main" id="{40FA9C7F-7F7A-804B-9A94-37DBC93C8BAA}"/>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756235041"/>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a:extLst>
              <a:ext uri="{FF2B5EF4-FFF2-40B4-BE49-F238E27FC236}">
                <a16:creationId xmlns="" xmlns:a16="http://schemas.microsoft.com/office/drawing/2014/main" id="{3EAEF221-08F3-C547-8888-49DE9EE1C358}"/>
              </a:ext>
            </a:extLst>
          </p:cNvPr>
          <p:cNvSpPr>
            <a:spLocks noChangeArrowheads="1"/>
          </p:cNvSpPr>
          <p:nvPr/>
        </p:nvSpPr>
        <p:spPr bwMode="auto">
          <a:xfrm>
            <a:off x="179512" y="193204"/>
            <a:ext cx="324036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it-IT" sz="1600" b="1" dirty="0">
                <a:latin typeface="Book Antiqua" panose="02040602050305030304" pitchFamily="18" charset="0"/>
              </a:rPr>
              <a:t>Ramo d’azienda di una procedura concorsuale </a:t>
            </a:r>
            <a:endParaRPr lang="fr-FR" sz="1400" b="1" dirty="0">
              <a:latin typeface="Book Antiqua" panose="02040602050305030304" pitchFamily="18" charset="0"/>
            </a:endParaRPr>
          </a:p>
        </p:txBody>
      </p:sp>
      <p:sp>
        <p:nvSpPr>
          <p:cNvPr id="15363" name="CasellaDiTesto 13">
            <a:extLst>
              <a:ext uri="{FF2B5EF4-FFF2-40B4-BE49-F238E27FC236}">
                <a16:creationId xmlns="" xmlns:a16="http://schemas.microsoft.com/office/drawing/2014/main" id="{5FE8FF17-056D-0642-9875-722649360DBB}"/>
              </a:ext>
            </a:extLst>
          </p:cNvPr>
          <p:cNvSpPr txBox="1">
            <a:spLocks noChangeArrowheads="1"/>
          </p:cNvSpPr>
          <p:nvPr/>
        </p:nvSpPr>
        <p:spPr bwMode="auto">
          <a:xfrm>
            <a:off x="6248136" y="2108730"/>
            <a:ext cx="18473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fr-FR" altLang="fr-FR" sz="1500"/>
          </a:p>
        </p:txBody>
      </p:sp>
      <p:sp>
        <p:nvSpPr>
          <p:cNvPr id="7" name="CasellaDiTesto 7">
            <a:extLst>
              <a:ext uri="{FF2B5EF4-FFF2-40B4-BE49-F238E27FC236}">
                <a16:creationId xmlns="" xmlns:a16="http://schemas.microsoft.com/office/drawing/2014/main" id="{FC968E31-E3E3-BE44-BA6F-AD03103FC959}"/>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graphicFrame>
        <p:nvGraphicFramePr>
          <p:cNvPr id="2" name="Diagramma 1">
            <a:extLst>
              <a:ext uri="{FF2B5EF4-FFF2-40B4-BE49-F238E27FC236}">
                <a16:creationId xmlns="" xmlns:a16="http://schemas.microsoft.com/office/drawing/2014/main" id="{5625E497-BB25-E849-9606-AA410F391DF0}"/>
              </a:ext>
            </a:extLst>
          </p:cNvPr>
          <p:cNvGraphicFramePr/>
          <p:nvPr/>
        </p:nvGraphicFramePr>
        <p:xfrm>
          <a:off x="-900608" y="1113364"/>
          <a:ext cx="5928320" cy="36161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Diagramma 7">
            <a:extLst>
              <a:ext uri="{FF2B5EF4-FFF2-40B4-BE49-F238E27FC236}">
                <a16:creationId xmlns="" xmlns:a16="http://schemas.microsoft.com/office/drawing/2014/main" id="{1A6DEB26-29FF-8344-A654-6E1F6CB84EED}"/>
              </a:ext>
            </a:extLst>
          </p:cNvPr>
          <p:cNvGraphicFramePr/>
          <p:nvPr/>
        </p:nvGraphicFramePr>
        <p:xfrm>
          <a:off x="-828600" y="1198290"/>
          <a:ext cx="5928320" cy="361617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9" name="Diagramma 8">
            <a:extLst>
              <a:ext uri="{FF2B5EF4-FFF2-40B4-BE49-F238E27FC236}">
                <a16:creationId xmlns="" xmlns:a16="http://schemas.microsoft.com/office/drawing/2014/main" id="{586D1EB0-1CD5-D940-AA42-C6D87C0011F9}"/>
              </a:ext>
            </a:extLst>
          </p:cNvPr>
          <p:cNvGraphicFramePr/>
          <p:nvPr>
            <p:extLst>
              <p:ext uri="{D42A27DB-BD31-4B8C-83A1-F6EECF244321}">
                <p14:modId xmlns:p14="http://schemas.microsoft.com/office/powerpoint/2010/main" val="1799042394"/>
              </p:ext>
            </p:extLst>
          </p:nvPr>
        </p:nvGraphicFramePr>
        <p:xfrm>
          <a:off x="1485901" y="1270000"/>
          <a:ext cx="6096000" cy="406400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3" name="Rettangolo 2">
            <a:extLst>
              <a:ext uri="{FF2B5EF4-FFF2-40B4-BE49-F238E27FC236}">
                <a16:creationId xmlns="" xmlns:a16="http://schemas.microsoft.com/office/drawing/2014/main" id="{1175ACF8-06C0-3A44-A2F2-51B8789AB3DF}"/>
              </a:ext>
            </a:extLst>
          </p:cNvPr>
          <p:cNvSpPr/>
          <p:nvPr/>
        </p:nvSpPr>
        <p:spPr>
          <a:xfrm>
            <a:off x="862071" y="1049479"/>
            <a:ext cx="7343678" cy="338554"/>
          </a:xfrm>
          <a:prstGeom prst="rect">
            <a:avLst/>
          </a:prstGeom>
        </p:spPr>
        <p:txBody>
          <a:bodyPr wrap="none">
            <a:spAutoFit/>
          </a:bodyPr>
          <a:lstStyle/>
          <a:p>
            <a:pPr algn="ctr" eaLnBrk="1" hangingPunct="1"/>
            <a:r>
              <a:rPr lang="it-IT" altLang="it-IT" sz="1600" u="sng" dirty="0">
                <a:latin typeface="Book Antiqua" panose="02040602050305030304" pitchFamily="18" charset="0"/>
              </a:rPr>
              <a:t>Svolgimento della procedura del </a:t>
            </a:r>
            <a:r>
              <a:rPr lang="it-IT" altLang="it-IT" sz="1600" i="1" u="sng" dirty="0">
                <a:latin typeface="Book Antiqua" panose="02040602050305030304" pitchFamily="18" charset="0"/>
              </a:rPr>
              <a:t>Plan de </a:t>
            </a:r>
            <a:r>
              <a:rPr lang="it-IT" altLang="it-IT" sz="1600" i="1" u="sng" dirty="0" err="1">
                <a:latin typeface="Book Antiqua" panose="02040602050305030304" pitchFamily="18" charset="0"/>
              </a:rPr>
              <a:t>Cession</a:t>
            </a:r>
            <a:r>
              <a:rPr lang="it-IT" altLang="it-IT" sz="1600" i="1" u="sng" dirty="0">
                <a:latin typeface="Book Antiqua" panose="02040602050305030304" pitchFamily="18" charset="0"/>
              </a:rPr>
              <a:t> (art. L.631-19 Code de Commerce)</a:t>
            </a:r>
            <a:endParaRPr lang="it-IT" altLang="it-IT" sz="1600" u="sng" dirty="0">
              <a:latin typeface="Book Antiqua" panose="02040602050305030304" pitchFamily="18" charset="0"/>
            </a:endParaRPr>
          </a:p>
        </p:txBody>
      </p:sp>
      <p:sp>
        <p:nvSpPr>
          <p:cNvPr id="11" name="Rettangolo 10">
            <a:extLst>
              <a:ext uri="{FF2B5EF4-FFF2-40B4-BE49-F238E27FC236}">
                <a16:creationId xmlns="" xmlns:a16="http://schemas.microsoft.com/office/drawing/2014/main" id="{04AE9065-FA39-7048-B56B-2A3441B74507}"/>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552149257"/>
      </p:ext>
    </p:extLst>
  </p:cSld>
  <p:clrMapOvr>
    <a:masterClrMapping/>
  </p:clrMapOvr>
  <p:transition xmlns:p14="http://schemas.microsoft.com/office/powerpoint/2010/mai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a:extLst>
              <a:ext uri="{FF2B5EF4-FFF2-40B4-BE49-F238E27FC236}">
                <a16:creationId xmlns="" xmlns:a16="http://schemas.microsoft.com/office/drawing/2014/main" id="{3EAEF221-08F3-C547-8888-49DE9EE1C358}"/>
              </a:ext>
            </a:extLst>
          </p:cNvPr>
          <p:cNvSpPr>
            <a:spLocks noChangeArrowheads="1"/>
          </p:cNvSpPr>
          <p:nvPr/>
        </p:nvSpPr>
        <p:spPr bwMode="auto">
          <a:xfrm>
            <a:off x="179512" y="193204"/>
            <a:ext cx="324036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it-IT" sz="1600" b="1" dirty="0">
                <a:latin typeface="Book Antiqua" panose="02040602050305030304" pitchFamily="18" charset="0"/>
              </a:rPr>
              <a:t>Ramo d’azienda di una procedura concorsuale </a:t>
            </a:r>
            <a:endParaRPr lang="fr-FR" sz="1400" b="1" dirty="0">
              <a:latin typeface="Book Antiqua" panose="02040602050305030304" pitchFamily="18" charset="0"/>
            </a:endParaRPr>
          </a:p>
        </p:txBody>
      </p:sp>
      <p:sp>
        <p:nvSpPr>
          <p:cNvPr id="15363" name="CasellaDiTesto 13">
            <a:extLst>
              <a:ext uri="{FF2B5EF4-FFF2-40B4-BE49-F238E27FC236}">
                <a16:creationId xmlns="" xmlns:a16="http://schemas.microsoft.com/office/drawing/2014/main" id="{5FE8FF17-056D-0642-9875-722649360DBB}"/>
              </a:ext>
            </a:extLst>
          </p:cNvPr>
          <p:cNvSpPr txBox="1">
            <a:spLocks noChangeArrowheads="1"/>
          </p:cNvSpPr>
          <p:nvPr/>
        </p:nvSpPr>
        <p:spPr bwMode="auto">
          <a:xfrm>
            <a:off x="6248136" y="2108730"/>
            <a:ext cx="18473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fr-FR" altLang="fr-FR" sz="1500"/>
          </a:p>
        </p:txBody>
      </p:sp>
      <p:sp>
        <p:nvSpPr>
          <p:cNvPr id="7" name="CasellaDiTesto 7">
            <a:extLst>
              <a:ext uri="{FF2B5EF4-FFF2-40B4-BE49-F238E27FC236}">
                <a16:creationId xmlns="" xmlns:a16="http://schemas.microsoft.com/office/drawing/2014/main" id="{FC968E31-E3E3-BE44-BA6F-AD03103FC959}"/>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graphicFrame>
        <p:nvGraphicFramePr>
          <p:cNvPr id="2" name="Diagramma 1">
            <a:extLst>
              <a:ext uri="{FF2B5EF4-FFF2-40B4-BE49-F238E27FC236}">
                <a16:creationId xmlns="" xmlns:a16="http://schemas.microsoft.com/office/drawing/2014/main" id="{5625E497-BB25-E849-9606-AA410F391DF0}"/>
              </a:ext>
            </a:extLst>
          </p:cNvPr>
          <p:cNvGraphicFramePr/>
          <p:nvPr/>
        </p:nvGraphicFramePr>
        <p:xfrm>
          <a:off x="-900608" y="1113364"/>
          <a:ext cx="5928320" cy="36161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Diagramma 7">
            <a:extLst>
              <a:ext uri="{FF2B5EF4-FFF2-40B4-BE49-F238E27FC236}">
                <a16:creationId xmlns="" xmlns:a16="http://schemas.microsoft.com/office/drawing/2014/main" id="{1A6DEB26-29FF-8344-A654-6E1F6CB84EED}"/>
              </a:ext>
            </a:extLst>
          </p:cNvPr>
          <p:cNvGraphicFramePr/>
          <p:nvPr/>
        </p:nvGraphicFramePr>
        <p:xfrm>
          <a:off x="-828600" y="1198290"/>
          <a:ext cx="5928320" cy="361617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3" name="Diagramma 12">
            <a:extLst>
              <a:ext uri="{FF2B5EF4-FFF2-40B4-BE49-F238E27FC236}">
                <a16:creationId xmlns="" xmlns:a16="http://schemas.microsoft.com/office/drawing/2014/main" id="{8BBBE732-CE4B-8A42-BB68-BA2BC5DA15E4}"/>
              </a:ext>
            </a:extLst>
          </p:cNvPr>
          <p:cNvGraphicFramePr/>
          <p:nvPr>
            <p:extLst>
              <p:ext uri="{D42A27DB-BD31-4B8C-83A1-F6EECF244321}">
                <p14:modId xmlns:p14="http://schemas.microsoft.com/office/powerpoint/2010/main" val="637974266"/>
              </p:ext>
            </p:extLst>
          </p:nvPr>
        </p:nvGraphicFramePr>
        <p:xfrm>
          <a:off x="1187624" y="746912"/>
          <a:ext cx="6563692" cy="434908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4" name="Rettangolo 13">
            <a:extLst>
              <a:ext uri="{FF2B5EF4-FFF2-40B4-BE49-F238E27FC236}">
                <a16:creationId xmlns="" xmlns:a16="http://schemas.microsoft.com/office/drawing/2014/main" id="{BB962902-41CA-A84B-B3E3-5671F86AFBB9}"/>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283766347"/>
      </p:ext>
    </p:extLst>
  </p:cSld>
  <p:clrMapOvr>
    <a:masterClrMapping/>
  </p:clrMapOvr>
  <p:transition xmlns:p14="http://schemas.microsoft.com/office/powerpoint/2010/mai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a:extLst>
              <a:ext uri="{FF2B5EF4-FFF2-40B4-BE49-F238E27FC236}">
                <a16:creationId xmlns="" xmlns:a16="http://schemas.microsoft.com/office/drawing/2014/main" id="{3EAEF221-08F3-C547-8888-49DE9EE1C358}"/>
              </a:ext>
            </a:extLst>
          </p:cNvPr>
          <p:cNvSpPr>
            <a:spLocks noChangeArrowheads="1"/>
          </p:cNvSpPr>
          <p:nvPr/>
        </p:nvSpPr>
        <p:spPr bwMode="auto">
          <a:xfrm>
            <a:off x="827584" y="225575"/>
            <a:ext cx="76200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it-IT" sz="1600" b="1" u="sng" dirty="0">
                <a:latin typeface="Book Antiqua" panose="02040602050305030304" pitchFamily="18" charset="0"/>
              </a:rPr>
              <a:t>Vendita, agenzia, distribuzione, appalti</a:t>
            </a:r>
          </a:p>
          <a:p>
            <a:pPr algn="ctr"/>
            <a:endParaRPr lang="fr-FR" sz="1400" dirty="0">
              <a:latin typeface="Book Antiqua" panose="02040602050305030304" pitchFamily="18" charset="0"/>
            </a:endParaRPr>
          </a:p>
        </p:txBody>
      </p:sp>
      <p:sp>
        <p:nvSpPr>
          <p:cNvPr id="15363" name="CasellaDiTesto 13">
            <a:extLst>
              <a:ext uri="{FF2B5EF4-FFF2-40B4-BE49-F238E27FC236}">
                <a16:creationId xmlns="" xmlns:a16="http://schemas.microsoft.com/office/drawing/2014/main" id="{5FE8FF17-056D-0642-9875-722649360DBB}"/>
              </a:ext>
            </a:extLst>
          </p:cNvPr>
          <p:cNvSpPr txBox="1">
            <a:spLocks noChangeArrowheads="1"/>
          </p:cNvSpPr>
          <p:nvPr/>
        </p:nvSpPr>
        <p:spPr bwMode="auto">
          <a:xfrm>
            <a:off x="6248136" y="2108730"/>
            <a:ext cx="18473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fr-FR" altLang="fr-FR" sz="1500"/>
          </a:p>
        </p:txBody>
      </p:sp>
      <p:sp>
        <p:nvSpPr>
          <p:cNvPr id="7" name="CasellaDiTesto 7">
            <a:extLst>
              <a:ext uri="{FF2B5EF4-FFF2-40B4-BE49-F238E27FC236}">
                <a16:creationId xmlns="" xmlns:a16="http://schemas.microsoft.com/office/drawing/2014/main" id="{FC968E31-E3E3-BE44-BA6F-AD03103FC959}"/>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graphicFrame>
        <p:nvGraphicFramePr>
          <p:cNvPr id="2" name="Diagramma 1">
            <a:extLst>
              <a:ext uri="{FF2B5EF4-FFF2-40B4-BE49-F238E27FC236}">
                <a16:creationId xmlns="" xmlns:a16="http://schemas.microsoft.com/office/drawing/2014/main" id="{5625E497-BB25-E849-9606-AA410F391DF0}"/>
              </a:ext>
            </a:extLst>
          </p:cNvPr>
          <p:cNvGraphicFramePr/>
          <p:nvPr/>
        </p:nvGraphicFramePr>
        <p:xfrm>
          <a:off x="-900608" y="1113364"/>
          <a:ext cx="5928320" cy="36161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Diagramma 7">
            <a:extLst>
              <a:ext uri="{FF2B5EF4-FFF2-40B4-BE49-F238E27FC236}">
                <a16:creationId xmlns="" xmlns:a16="http://schemas.microsoft.com/office/drawing/2014/main" id="{1A6DEB26-29FF-8344-A654-6E1F6CB84EED}"/>
              </a:ext>
            </a:extLst>
          </p:cNvPr>
          <p:cNvGraphicFramePr/>
          <p:nvPr>
            <p:extLst>
              <p:ext uri="{D42A27DB-BD31-4B8C-83A1-F6EECF244321}">
                <p14:modId xmlns:p14="http://schemas.microsoft.com/office/powerpoint/2010/main" val="2876912039"/>
              </p:ext>
            </p:extLst>
          </p:nvPr>
        </p:nvGraphicFramePr>
        <p:xfrm>
          <a:off x="-972616" y="1201316"/>
          <a:ext cx="5928320" cy="361617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3" name="Rettangolo 2">
            <a:extLst>
              <a:ext uri="{FF2B5EF4-FFF2-40B4-BE49-F238E27FC236}">
                <a16:creationId xmlns="" xmlns:a16="http://schemas.microsoft.com/office/drawing/2014/main" id="{A3CA954B-FE1A-A842-A343-79846C0802E2}"/>
              </a:ext>
            </a:extLst>
          </p:cNvPr>
          <p:cNvSpPr/>
          <p:nvPr/>
        </p:nvSpPr>
        <p:spPr>
          <a:xfrm>
            <a:off x="3875584" y="779573"/>
            <a:ext cx="4572000" cy="4862870"/>
          </a:xfrm>
          <a:prstGeom prst="rect">
            <a:avLst/>
          </a:prstGeom>
        </p:spPr>
        <p:txBody>
          <a:bodyPr>
            <a:spAutoFit/>
          </a:bodyPr>
          <a:lstStyle/>
          <a:p>
            <a:pPr algn="just" eaLnBrk="1" hangingPunct="1">
              <a:spcAft>
                <a:spcPts val="600"/>
              </a:spcAft>
            </a:pPr>
            <a:r>
              <a:rPr lang="it-IT" altLang="fr-FR" sz="1000" b="1" dirty="0">
                <a:solidFill>
                  <a:srgbClr val="000000"/>
                </a:solidFill>
                <a:latin typeface="Book Antiqua" panose="02040602050305030304" pitchFamily="18" charset="0"/>
              </a:rPr>
              <a:t>Libertà, nelle relazioni b2b, di stabilire il diritto applicabile e il tribunale competente al rapporto giuridico</a:t>
            </a:r>
          </a:p>
          <a:p>
            <a:pPr algn="just" eaLnBrk="1" hangingPunct="1">
              <a:spcAft>
                <a:spcPts val="600"/>
              </a:spcAft>
            </a:pPr>
            <a:endParaRPr lang="it-IT" altLang="fr-FR" sz="1000" dirty="0">
              <a:solidFill>
                <a:srgbClr val="000000"/>
              </a:solidFill>
              <a:latin typeface="Book Antiqua" panose="02040602050305030304" pitchFamily="18" charset="0"/>
            </a:endParaRPr>
          </a:p>
          <a:p>
            <a:pPr algn="just" eaLnBrk="1" hangingPunct="1">
              <a:spcAft>
                <a:spcPts val="600"/>
              </a:spcAft>
            </a:pPr>
            <a:r>
              <a:rPr lang="it-IT" altLang="fr-FR" sz="1000" i="1" u="sng" dirty="0">
                <a:solidFill>
                  <a:srgbClr val="000000"/>
                </a:solidFill>
                <a:latin typeface="Book Antiqua" panose="02040602050305030304" pitchFamily="18" charset="0"/>
              </a:rPr>
              <a:t>In assenza di pattuizione contrattuale :</a:t>
            </a:r>
          </a:p>
          <a:p>
            <a:pPr algn="just" eaLnBrk="1" hangingPunct="1">
              <a:spcAft>
                <a:spcPts val="600"/>
              </a:spcAft>
            </a:pPr>
            <a:endParaRPr lang="it-IT" altLang="fr-FR" sz="1000" i="1" u="sng" dirty="0">
              <a:solidFill>
                <a:srgbClr val="000000"/>
              </a:solidFill>
              <a:latin typeface="Book Antiqua" panose="02040602050305030304" pitchFamily="18" charset="0"/>
            </a:endParaRPr>
          </a:p>
          <a:p>
            <a:pPr algn="just" eaLnBrk="1" hangingPunct="1">
              <a:spcAft>
                <a:spcPts val="600"/>
              </a:spcAft>
            </a:pPr>
            <a:r>
              <a:rPr lang="it-IT" altLang="fr-FR" sz="1000" b="1" u="sng" dirty="0">
                <a:solidFill>
                  <a:srgbClr val="000000"/>
                </a:solidFill>
                <a:latin typeface="Book Antiqua" panose="02040602050305030304" pitchFamily="18" charset="0"/>
              </a:rPr>
              <a:t>Diritto Applicabile : Regolamento UE Roma I </a:t>
            </a:r>
          </a:p>
          <a:p>
            <a:pPr>
              <a:spcAft>
                <a:spcPts val="600"/>
              </a:spcAft>
            </a:pPr>
            <a:r>
              <a:rPr lang="it-IT" sz="1000" dirty="0">
                <a:latin typeface="Book Antiqua" panose="02040602050305030304" pitchFamily="18" charset="0"/>
                <a:cs typeface="Calibri" panose="020F0502020204030204" pitchFamily="34" charset="0"/>
              </a:rPr>
              <a:t>Vendita : legge del paese del venditore</a:t>
            </a:r>
          </a:p>
          <a:p>
            <a:pPr>
              <a:spcAft>
                <a:spcPts val="600"/>
              </a:spcAft>
            </a:pPr>
            <a:r>
              <a:rPr lang="it-IT" sz="1000" dirty="0">
                <a:latin typeface="Book Antiqua" panose="02040602050305030304" pitchFamily="18" charset="0"/>
                <a:cs typeface="Calibri" panose="020F0502020204030204" pitchFamily="34" charset="0"/>
              </a:rPr>
              <a:t>Prestazione di servizi : legge del paese del </a:t>
            </a:r>
            <a:r>
              <a:rPr lang="it-IT" sz="1000" dirty="0" err="1">
                <a:latin typeface="Book Antiqua" panose="02040602050305030304" pitchFamily="18" charset="0"/>
                <a:cs typeface="Calibri" panose="020F0502020204030204" pitchFamily="34" charset="0"/>
              </a:rPr>
              <a:t>prestatario</a:t>
            </a:r>
            <a:endParaRPr lang="it-IT" sz="1000" dirty="0">
              <a:latin typeface="Book Antiqua" panose="02040602050305030304" pitchFamily="18" charset="0"/>
              <a:cs typeface="Calibri" panose="020F0502020204030204" pitchFamily="34" charset="0"/>
            </a:endParaRPr>
          </a:p>
          <a:p>
            <a:pPr>
              <a:spcAft>
                <a:spcPts val="600"/>
              </a:spcAft>
            </a:pPr>
            <a:r>
              <a:rPr lang="it-IT" sz="1000" dirty="0">
                <a:latin typeface="Book Antiqua" panose="02040602050305030304" pitchFamily="18" charset="0"/>
                <a:cs typeface="Calibri" panose="020F0502020204030204" pitchFamily="34" charset="0"/>
              </a:rPr>
              <a:t>Franchising : legge del paese del franchisee</a:t>
            </a:r>
          </a:p>
          <a:p>
            <a:pPr>
              <a:spcAft>
                <a:spcPts val="600"/>
              </a:spcAft>
            </a:pPr>
            <a:r>
              <a:rPr lang="it-IT" sz="1000" dirty="0">
                <a:latin typeface="Book Antiqua" panose="02040602050305030304" pitchFamily="18" charset="0"/>
                <a:cs typeface="Calibri" panose="020F0502020204030204" pitchFamily="34" charset="0"/>
              </a:rPr>
              <a:t>Distribuzione : legge del paese del distributore</a:t>
            </a:r>
          </a:p>
          <a:p>
            <a:pPr>
              <a:spcAft>
                <a:spcPts val="600"/>
              </a:spcAft>
            </a:pPr>
            <a:r>
              <a:rPr lang="it-IT" sz="1000" dirty="0">
                <a:latin typeface="Book Antiqua" panose="02040602050305030304" pitchFamily="18" charset="0"/>
                <a:cs typeface="Calibri" panose="020F0502020204030204" pitchFamily="34" charset="0"/>
              </a:rPr>
              <a:t>Agenzia : legge del paese dell’agente</a:t>
            </a:r>
          </a:p>
          <a:p>
            <a:pPr algn="just" eaLnBrk="1" hangingPunct="1">
              <a:spcAft>
                <a:spcPts val="600"/>
              </a:spcAft>
            </a:pPr>
            <a:endParaRPr lang="it-IT" altLang="fr-FR" sz="1000" dirty="0">
              <a:solidFill>
                <a:srgbClr val="000000"/>
              </a:solidFill>
              <a:latin typeface="Book Antiqua" panose="02040602050305030304" pitchFamily="18" charset="0"/>
            </a:endParaRPr>
          </a:p>
          <a:p>
            <a:pPr algn="just" eaLnBrk="1" hangingPunct="1">
              <a:spcAft>
                <a:spcPts val="600"/>
              </a:spcAft>
            </a:pPr>
            <a:r>
              <a:rPr lang="it-IT" altLang="fr-FR" sz="1000" b="1" u="sng" dirty="0">
                <a:solidFill>
                  <a:srgbClr val="000000"/>
                </a:solidFill>
                <a:latin typeface="Book Antiqua" panose="02040602050305030304" pitchFamily="18" charset="0"/>
              </a:rPr>
              <a:t>Tribunale competente : Regolamento UE Bruxelles I </a:t>
            </a:r>
            <a:r>
              <a:rPr lang="it-IT" altLang="fr-FR" sz="1000" b="1" i="1" u="sng" dirty="0">
                <a:solidFill>
                  <a:srgbClr val="000000"/>
                </a:solidFill>
                <a:latin typeface="Book Antiqua" panose="02040602050305030304" pitchFamily="18" charset="0"/>
              </a:rPr>
              <a:t>bis</a:t>
            </a:r>
            <a:endParaRPr lang="it-IT" altLang="fr-FR" sz="1000" b="1" u="sng" dirty="0">
              <a:solidFill>
                <a:srgbClr val="000000"/>
              </a:solidFill>
              <a:latin typeface="Book Antiqua" panose="02040602050305030304" pitchFamily="18" charset="0"/>
            </a:endParaRPr>
          </a:p>
          <a:p>
            <a:pPr algn="just" eaLnBrk="1" hangingPunct="1">
              <a:spcAft>
                <a:spcPts val="600"/>
              </a:spcAft>
            </a:pPr>
            <a:r>
              <a:rPr lang="it-IT" altLang="fr-FR" sz="1000" dirty="0">
                <a:solidFill>
                  <a:srgbClr val="000000"/>
                </a:solidFill>
                <a:latin typeface="Book Antiqua" panose="02040602050305030304" pitchFamily="18" charset="0"/>
              </a:rPr>
              <a:t>Domicilio (sede) del convenuto;</a:t>
            </a:r>
          </a:p>
          <a:p>
            <a:pPr algn="just" eaLnBrk="1" hangingPunct="1">
              <a:spcAft>
                <a:spcPts val="600"/>
              </a:spcAft>
            </a:pPr>
            <a:r>
              <a:rPr lang="it-IT" altLang="fr-FR" sz="1000" dirty="0">
                <a:solidFill>
                  <a:srgbClr val="000000"/>
                </a:solidFill>
                <a:latin typeface="Book Antiqua" panose="02040602050305030304" pitchFamily="18" charset="0"/>
              </a:rPr>
              <a:t>Tribunale del luogo in cui la prestazione caratteristica è stata o avrebbe dovuto essere eseguita </a:t>
            </a:r>
          </a:p>
          <a:p>
            <a:pPr algn="just" eaLnBrk="1" hangingPunct="1">
              <a:spcAft>
                <a:spcPts val="600"/>
              </a:spcAft>
            </a:pPr>
            <a:r>
              <a:rPr lang="it-IT" altLang="fr-FR" sz="1000" dirty="0">
                <a:solidFill>
                  <a:srgbClr val="000000"/>
                </a:solidFill>
                <a:latin typeface="Book Antiqua" panose="02040602050305030304" pitchFamily="18" charset="0"/>
              </a:rPr>
              <a:t>Vendita : luogo di consegna delle merci (v. </a:t>
            </a:r>
            <a:r>
              <a:rPr lang="it-IT" altLang="fr-FR" sz="1000" dirty="0" err="1">
                <a:solidFill>
                  <a:srgbClr val="000000"/>
                </a:solidFill>
                <a:latin typeface="Book Antiqua" panose="02040602050305030304" pitchFamily="18" charset="0"/>
              </a:rPr>
              <a:t>incoterms</a:t>
            </a:r>
            <a:r>
              <a:rPr lang="it-IT" altLang="fr-FR" sz="1000" dirty="0">
                <a:solidFill>
                  <a:srgbClr val="000000"/>
                </a:solidFill>
                <a:latin typeface="Book Antiqua" panose="02040602050305030304" pitchFamily="18" charset="0"/>
              </a:rPr>
              <a:t>)</a:t>
            </a:r>
          </a:p>
          <a:p>
            <a:pPr algn="just" eaLnBrk="1" hangingPunct="1">
              <a:spcAft>
                <a:spcPts val="600"/>
              </a:spcAft>
            </a:pPr>
            <a:r>
              <a:rPr lang="it-IT" altLang="fr-FR" sz="1000" dirty="0">
                <a:solidFill>
                  <a:srgbClr val="000000"/>
                </a:solidFill>
                <a:latin typeface="Book Antiqua" panose="02040602050305030304" pitchFamily="18" charset="0"/>
              </a:rPr>
              <a:t>Servizi : luogo di svolgimento del servizio</a:t>
            </a:r>
          </a:p>
          <a:p>
            <a:pPr algn="just" eaLnBrk="1" hangingPunct="1">
              <a:spcAft>
                <a:spcPts val="600"/>
              </a:spcAft>
            </a:pPr>
            <a:r>
              <a:rPr lang="it-IT" altLang="fr-FR" sz="1000" dirty="0">
                <a:solidFill>
                  <a:srgbClr val="000000"/>
                </a:solidFill>
                <a:latin typeface="Book Antiqua" panose="02040602050305030304" pitchFamily="18" charset="0"/>
              </a:rPr>
              <a:t>Esclusione in materia di diritto del lavoro, diritto fallimentare, diritto penale…</a:t>
            </a:r>
          </a:p>
          <a:p>
            <a:pPr algn="just" eaLnBrk="1" hangingPunct="1">
              <a:spcAft>
                <a:spcPts val="600"/>
              </a:spcAft>
            </a:pPr>
            <a:endParaRPr lang="it-IT" altLang="fr-FR" sz="1000" dirty="0">
              <a:solidFill>
                <a:srgbClr val="000000"/>
              </a:solidFill>
              <a:latin typeface="Book Antiqua" panose="02040602050305030304" pitchFamily="18" charset="0"/>
            </a:endParaRPr>
          </a:p>
          <a:p>
            <a:pPr algn="just" eaLnBrk="1" hangingPunct="1">
              <a:spcAft>
                <a:spcPts val="500"/>
              </a:spcAft>
            </a:pPr>
            <a:endParaRPr lang="it-IT" altLang="fr-FR" sz="1000" dirty="0">
              <a:solidFill>
                <a:srgbClr val="000000"/>
              </a:solidFill>
              <a:latin typeface="Book Antiqua" panose="02040602050305030304" pitchFamily="18" charset="0"/>
            </a:endParaRPr>
          </a:p>
        </p:txBody>
      </p:sp>
      <p:sp>
        <p:nvSpPr>
          <p:cNvPr id="10" name="Rettangolo 9">
            <a:extLst>
              <a:ext uri="{FF2B5EF4-FFF2-40B4-BE49-F238E27FC236}">
                <a16:creationId xmlns="" xmlns:a16="http://schemas.microsoft.com/office/drawing/2014/main" id="{2EE47BFE-A254-CB43-A37A-99281CF3C2B1}"/>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523259582"/>
      </p:ext>
    </p:extLst>
  </p:cSld>
  <p:clrMapOvr>
    <a:masterClrMapping/>
  </p:clrMapOvr>
  <p:transition xmlns:p14="http://schemas.microsoft.com/office/powerpoint/2010/mai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CasellaDiTesto 13">
            <a:extLst>
              <a:ext uri="{FF2B5EF4-FFF2-40B4-BE49-F238E27FC236}">
                <a16:creationId xmlns="" xmlns:a16="http://schemas.microsoft.com/office/drawing/2014/main" id="{A0B31AE0-D41C-4147-9306-821D1A74FA50}"/>
              </a:ext>
            </a:extLst>
          </p:cNvPr>
          <p:cNvSpPr txBox="1">
            <a:spLocks noChangeArrowheads="1"/>
          </p:cNvSpPr>
          <p:nvPr/>
        </p:nvSpPr>
        <p:spPr bwMode="auto">
          <a:xfrm>
            <a:off x="6248136" y="2108730"/>
            <a:ext cx="18473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fr-FR" altLang="fr-FR" sz="1500"/>
          </a:p>
        </p:txBody>
      </p:sp>
      <p:sp>
        <p:nvSpPr>
          <p:cNvPr id="10" name="CasellaDiTesto 9">
            <a:extLst>
              <a:ext uri="{FF2B5EF4-FFF2-40B4-BE49-F238E27FC236}">
                <a16:creationId xmlns="" xmlns:a16="http://schemas.microsoft.com/office/drawing/2014/main" id="{2A4F463D-C76A-D649-B839-FFE5D2CE9B51}"/>
              </a:ext>
            </a:extLst>
          </p:cNvPr>
          <p:cNvSpPr txBox="1"/>
          <p:nvPr/>
        </p:nvSpPr>
        <p:spPr>
          <a:xfrm>
            <a:off x="313657" y="1182771"/>
            <a:ext cx="4355976" cy="1143968"/>
          </a:xfrm>
          <a:prstGeom prst="rect">
            <a:avLst/>
          </a:prstGeom>
          <a:noFill/>
          <a:ln>
            <a:noFill/>
          </a:ln>
          <a:effectLst/>
        </p:spPr>
        <p:style>
          <a:lnRef idx="1">
            <a:schemeClr val="accent3"/>
          </a:lnRef>
          <a:fillRef idx="3">
            <a:schemeClr val="accent3"/>
          </a:fillRef>
          <a:effectRef idx="2">
            <a:schemeClr val="accent3"/>
          </a:effectRef>
          <a:fontRef idx="minor">
            <a:schemeClr val="lt1"/>
          </a:fontRef>
        </p:style>
        <p:txBody>
          <a:bodyPr wrap="square">
            <a:spAutoFit/>
          </a:bodyPr>
          <a:lstStyle>
            <a:lvl1pPr marL="431800" indent="-4318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just" eaLnBrk="1" hangingPunct="1">
              <a:spcAft>
                <a:spcPts val="500"/>
              </a:spcAft>
              <a:buFont typeface="Arial" panose="020B0604020202020204" pitchFamily="34" charset="0"/>
              <a:buChar char="•"/>
            </a:pPr>
            <a:r>
              <a:rPr lang="it-IT" altLang="fr-FR" sz="1000" dirty="0">
                <a:solidFill>
                  <a:srgbClr val="000000"/>
                </a:solidFill>
                <a:latin typeface="Book Antiqua" panose="02040602050305030304" pitchFamily="18" charset="0"/>
              </a:rPr>
              <a:t>Termini di pagamento: 45 gg fine mese o 60 gg data fattura</a:t>
            </a:r>
          </a:p>
          <a:p>
            <a:pPr algn="just" eaLnBrk="1" hangingPunct="1">
              <a:spcAft>
                <a:spcPts val="500"/>
              </a:spcAft>
              <a:buFont typeface="Arial" panose="020B0604020202020204" pitchFamily="34" charset="0"/>
              <a:buChar char="•"/>
            </a:pPr>
            <a:r>
              <a:rPr lang="it-IT" altLang="fr-FR" sz="1000" dirty="0">
                <a:solidFill>
                  <a:srgbClr val="000000"/>
                </a:solidFill>
                <a:latin typeface="Book Antiqua" panose="02040602050305030304" pitchFamily="18" charset="0"/>
              </a:rPr>
              <a:t>Penalità di ritardo : 10 punti + tasso BCE</a:t>
            </a:r>
          </a:p>
          <a:p>
            <a:pPr algn="just" eaLnBrk="1" hangingPunct="1">
              <a:spcAft>
                <a:spcPts val="500"/>
              </a:spcAft>
              <a:buFont typeface="Arial" panose="020B0604020202020204" pitchFamily="34" charset="0"/>
              <a:buChar char="•"/>
            </a:pPr>
            <a:r>
              <a:rPr lang="it-IT" altLang="fr-FR" sz="1000" dirty="0">
                <a:solidFill>
                  <a:srgbClr val="000000"/>
                </a:solidFill>
                <a:latin typeface="Book Antiqua" panose="02040602050305030304" pitchFamily="18" charset="0"/>
              </a:rPr>
              <a:t>Indennità di recupero : minimo 40 euro </a:t>
            </a:r>
          </a:p>
          <a:p>
            <a:pPr marL="0" indent="0" algn="just" eaLnBrk="1" hangingPunct="1">
              <a:spcAft>
                <a:spcPts val="500"/>
              </a:spcAft>
            </a:pPr>
            <a:r>
              <a:rPr lang="it-IT" altLang="fr-FR" sz="1000" i="1" dirty="0">
                <a:solidFill>
                  <a:srgbClr val="000000"/>
                </a:solidFill>
                <a:latin typeface="Book Antiqua" panose="02040602050305030304" pitchFamily="18" charset="0"/>
              </a:rPr>
              <a:t>	Art. L.441.10 a L.441-16 Code de Commerce)</a:t>
            </a:r>
          </a:p>
          <a:p>
            <a:pPr algn="just" eaLnBrk="1" hangingPunct="1">
              <a:buFont typeface="Arial" panose="020B0604020202020204" pitchFamily="34" charset="0"/>
              <a:buChar char="•"/>
            </a:pPr>
            <a:endParaRPr lang="it-IT" altLang="fr-FR" sz="1167" dirty="0">
              <a:solidFill>
                <a:srgbClr val="000000"/>
              </a:solidFill>
            </a:endParaRPr>
          </a:p>
        </p:txBody>
      </p:sp>
      <p:graphicFrame>
        <p:nvGraphicFramePr>
          <p:cNvPr id="11" name="Diagramme 5">
            <a:extLst>
              <a:ext uri="{FF2B5EF4-FFF2-40B4-BE49-F238E27FC236}">
                <a16:creationId xmlns="" xmlns:a16="http://schemas.microsoft.com/office/drawing/2014/main" id="{2B9ED82A-8E72-F745-A047-6CA99396BEC6}"/>
              </a:ext>
            </a:extLst>
          </p:cNvPr>
          <p:cNvGraphicFramePr/>
          <p:nvPr>
            <p:extLst>
              <p:ext uri="{D42A27DB-BD31-4B8C-83A1-F6EECF244321}">
                <p14:modId xmlns:p14="http://schemas.microsoft.com/office/powerpoint/2010/main" val="2298266009"/>
              </p:ext>
            </p:extLst>
          </p:nvPr>
        </p:nvGraphicFramePr>
        <p:xfrm>
          <a:off x="408653" y="2988151"/>
          <a:ext cx="4572000" cy="14222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Rettangolo 1">
            <a:extLst>
              <a:ext uri="{FF2B5EF4-FFF2-40B4-BE49-F238E27FC236}">
                <a16:creationId xmlns="" xmlns:a16="http://schemas.microsoft.com/office/drawing/2014/main" id="{2D1C728E-E031-6646-A9BE-9ADA30FF4726}"/>
              </a:ext>
            </a:extLst>
          </p:cNvPr>
          <p:cNvSpPr/>
          <p:nvPr/>
        </p:nvSpPr>
        <p:spPr>
          <a:xfrm>
            <a:off x="246473" y="304754"/>
            <a:ext cx="1967205" cy="369332"/>
          </a:xfrm>
          <a:prstGeom prst="rect">
            <a:avLst/>
          </a:prstGeom>
        </p:spPr>
        <p:txBody>
          <a:bodyPr wrap="none">
            <a:spAutoFit/>
          </a:bodyPr>
          <a:lstStyle/>
          <a:p>
            <a:r>
              <a:rPr lang="it-IT" b="1" u="sng" dirty="0">
                <a:latin typeface="Book Antiqua" panose="02040602050305030304" pitchFamily="18" charset="0"/>
              </a:rPr>
              <a:t>Vendita e servizi</a:t>
            </a:r>
            <a:endParaRPr lang="it-IT" dirty="0"/>
          </a:p>
        </p:txBody>
      </p:sp>
      <p:sp>
        <p:nvSpPr>
          <p:cNvPr id="3" name="Rettangolo 2">
            <a:extLst>
              <a:ext uri="{FF2B5EF4-FFF2-40B4-BE49-F238E27FC236}">
                <a16:creationId xmlns="" xmlns:a16="http://schemas.microsoft.com/office/drawing/2014/main" id="{3AFE8EFE-9D9F-7545-96E7-338C585AC38A}"/>
              </a:ext>
            </a:extLst>
          </p:cNvPr>
          <p:cNvSpPr/>
          <p:nvPr/>
        </p:nvSpPr>
        <p:spPr>
          <a:xfrm>
            <a:off x="313657" y="2457390"/>
            <a:ext cx="4572000" cy="400110"/>
          </a:xfrm>
          <a:prstGeom prst="rect">
            <a:avLst/>
          </a:prstGeom>
        </p:spPr>
        <p:txBody>
          <a:bodyPr>
            <a:spAutoFit/>
          </a:bodyPr>
          <a:lstStyle/>
          <a:p>
            <a:pPr algn="just" eaLnBrk="1" hangingPunct="1">
              <a:spcAft>
                <a:spcPts val="500"/>
              </a:spcAft>
            </a:pPr>
            <a:r>
              <a:rPr lang="it-IT" altLang="fr-FR" sz="1000" b="1" dirty="0">
                <a:solidFill>
                  <a:srgbClr val="000000"/>
                </a:solidFill>
                <a:latin typeface="Book Antiqua" panose="02040602050305030304" pitchFamily="18" charset="0"/>
              </a:rPr>
              <a:t>Problema probatorio: dimostrare la sussistenza e il contenuto del rapporto giuridico per ottenere il pagamento</a:t>
            </a:r>
          </a:p>
        </p:txBody>
      </p:sp>
      <p:sp>
        <p:nvSpPr>
          <p:cNvPr id="13" name="Rectangle 3">
            <a:extLst>
              <a:ext uri="{FF2B5EF4-FFF2-40B4-BE49-F238E27FC236}">
                <a16:creationId xmlns="" xmlns:a16="http://schemas.microsoft.com/office/drawing/2014/main" id="{777D01CA-1397-BC4C-BE66-18EE4F4706B4}"/>
              </a:ext>
            </a:extLst>
          </p:cNvPr>
          <p:cNvSpPr>
            <a:spLocks noChangeArrowheads="1"/>
          </p:cNvSpPr>
          <p:nvPr/>
        </p:nvSpPr>
        <p:spPr bwMode="auto">
          <a:xfrm>
            <a:off x="5220072" y="759355"/>
            <a:ext cx="316192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ctr" eaLnBrk="1" hangingPunct="1">
              <a:spcAft>
                <a:spcPts val="0"/>
              </a:spcAft>
            </a:pPr>
            <a:r>
              <a:rPr lang="it-IT" altLang="fr-FR" sz="1200" b="1" u="sng" dirty="0">
                <a:latin typeface="Book Antiqua" panose="02040602050305030304" pitchFamily="18" charset="0"/>
                <a:cs typeface="Arial" panose="020B0604020202020204" pitchFamily="34" charset="0"/>
              </a:rPr>
              <a:t>Condizioni generali di Vendita / Servizi</a:t>
            </a:r>
          </a:p>
          <a:p>
            <a:pPr algn="ctr" eaLnBrk="1" hangingPunct="1">
              <a:spcAft>
                <a:spcPts val="0"/>
              </a:spcAft>
            </a:pPr>
            <a:r>
              <a:rPr lang="it-IT" altLang="fr-FR" sz="1200" b="1" u="sng" dirty="0">
                <a:latin typeface="Book Antiqua" panose="02040602050305030304" pitchFamily="18" charset="0"/>
                <a:cs typeface="Arial" panose="020B0604020202020204" pitchFamily="34" charset="0"/>
              </a:rPr>
              <a:t>e clausole contrattuali</a:t>
            </a:r>
          </a:p>
        </p:txBody>
      </p:sp>
      <p:sp>
        <p:nvSpPr>
          <p:cNvPr id="14" name="CasellaDiTesto 13">
            <a:extLst>
              <a:ext uri="{FF2B5EF4-FFF2-40B4-BE49-F238E27FC236}">
                <a16:creationId xmlns="" xmlns:a16="http://schemas.microsoft.com/office/drawing/2014/main" id="{BA8436F0-411B-914C-9D39-AE0F1F1732B0}"/>
              </a:ext>
            </a:extLst>
          </p:cNvPr>
          <p:cNvSpPr txBox="1"/>
          <p:nvPr/>
        </p:nvSpPr>
        <p:spPr>
          <a:xfrm>
            <a:off x="5220072" y="1233260"/>
            <a:ext cx="3216596" cy="1169551"/>
          </a:xfrm>
          <a:prstGeom prst="rect">
            <a:avLst/>
          </a:prstGeom>
          <a:noFill/>
          <a:ln>
            <a:noFill/>
          </a:ln>
          <a:effectLst/>
        </p:spPr>
        <p:style>
          <a:lnRef idx="1">
            <a:schemeClr val="accent3"/>
          </a:lnRef>
          <a:fillRef idx="3">
            <a:schemeClr val="accent3"/>
          </a:fillRef>
          <a:effectRef idx="2">
            <a:schemeClr val="accent3"/>
          </a:effectRef>
          <a:fontRef idx="minor">
            <a:schemeClr val="lt1"/>
          </a:fontRef>
        </p:style>
        <p:txBody>
          <a:bodyPr wrap="square">
            <a:spAutoFit/>
          </a:bodyPr>
          <a:lstStyle>
            <a:lvl1pPr marL="431800" indent="-4318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just" eaLnBrk="1" hangingPunct="1">
              <a:spcAft>
                <a:spcPts val="0"/>
              </a:spcAft>
              <a:buFont typeface="Arial" panose="020B0604020202020204" pitchFamily="34" charset="0"/>
              <a:buChar char="•"/>
            </a:pPr>
            <a:r>
              <a:rPr lang="it-IT" altLang="fr-FR" sz="1000" dirty="0">
                <a:solidFill>
                  <a:srgbClr val="000000"/>
                </a:solidFill>
                <a:latin typeface="Book Antiqua" panose="02040602050305030304" pitchFamily="18" charset="0"/>
              </a:rPr>
              <a:t>Validità </a:t>
            </a:r>
            <a:r>
              <a:rPr lang="mr-IN" altLang="fr-FR" sz="1000" dirty="0">
                <a:solidFill>
                  <a:srgbClr val="000000"/>
                </a:solidFill>
                <a:latin typeface="Book Antiqua" panose="02040602050305030304" pitchFamily="18" charset="0"/>
              </a:rPr>
              <a:t>–</a:t>
            </a:r>
            <a:r>
              <a:rPr lang="it-IT" altLang="fr-FR" sz="1000" dirty="0">
                <a:solidFill>
                  <a:srgbClr val="000000"/>
                </a:solidFill>
                <a:latin typeface="Book Antiqua" panose="02040602050305030304" pitchFamily="18" charset="0"/>
              </a:rPr>
              <a:t> opponibilità : invalidità delle clausole inserite nelle fatture </a:t>
            </a:r>
          </a:p>
          <a:p>
            <a:pPr algn="just" eaLnBrk="1" hangingPunct="1">
              <a:spcAft>
                <a:spcPts val="0"/>
              </a:spcAft>
              <a:buFont typeface="Arial" panose="020B0604020202020204" pitchFamily="34" charset="0"/>
              <a:buChar char="•"/>
            </a:pPr>
            <a:r>
              <a:rPr lang="it-IT" altLang="fr-FR" sz="1000" dirty="0">
                <a:solidFill>
                  <a:srgbClr val="000000"/>
                </a:solidFill>
                <a:latin typeface="Book Antiqua" panose="02040602050305030304" pitchFamily="18" charset="0"/>
              </a:rPr>
              <a:t>Contenuto del rapporto: utilità, trasmissione obbligatoria e contenuto delle CGV (L.441-1 e L.441-2 Code de Commerce)</a:t>
            </a:r>
          </a:p>
          <a:p>
            <a:pPr algn="just" eaLnBrk="1" hangingPunct="1">
              <a:spcAft>
                <a:spcPts val="0"/>
              </a:spcAft>
              <a:buFont typeface="Arial" panose="020B0604020202020204" pitchFamily="34" charset="0"/>
              <a:buChar char="•"/>
            </a:pPr>
            <a:r>
              <a:rPr lang="it-IT" altLang="fr-FR" sz="1000" dirty="0">
                <a:solidFill>
                  <a:srgbClr val="000000"/>
                </a:solidFill>
                <a:latin typeface="Book Antiqua" panose="02040602050305030304" pitchFamily="18" charset="0"/>
              </a:rPr>
              <a:t>Clausola di riserva di proprietà</a:t>
            </a:r>
          </a:p>
          <a:p>
            <a:pPr algn="just" eaLnBrk="1" hangingPunct="1">
              <a:spcAft>
                <a:spcPts val="0"/>
              </a:spcAft>
              <a:buFont typeface="Arial" panose="020B0604020202020204" pitchFamily="34" charset="0"/>
              <a:buChar char="•"/>
            </a:pPr>
            <a:r>
              <a:rPr lang="it-IT" altLang="fr-FR" sz="1000" dirty="0">
                <a:solidFill>
                  <a:srgbClr val="000000"/>
                </a:solidFill>
                <a:latin typeface="Book Antiqua" panose="02040602050305030304" pitchFamily="18" charset="0"/>
              </a:rPr>
              <a:t>Clausole limitative di responsabilità:</a:t>
            </a:r>
          </a:p>
        </p:txBody>
      </p:sp>
      <p:graphicFrame>
        <p:nvGraphicFramePr>
          <p:cNvPr id="4" name="Tabella 3">
            <a:extLst>
              <a:ext uri="{FF2B5EF4-FFF2-40B4-BE49-F238E27FC236}">
                <a16:creationId xmlns="" xmlns:a16="http://schemas.microsoft.com/office/drawing/2014/main" id="{F04B1056-A52C-FA42-81CC-11937163B611}"/>
              </a:ext>
            </a:extLst>
          </p:cNvPr>
          <p:cNvGraphicFramePr>
            <a:graphicFrameLocks noGrp="1"/>
          </p:cNvGraphicFramePr>
          <p:nvPr>
            <p:extLst>
              <p:ext uri="{D42A27DB-BD31-4B8C-83A1-F6EECF244321}">
                <p14:modId xmlns:p14="http://schemas.microsoft.com/office/powerpoint/2010/main" val="1178510057"/>
              </p:ext>
            </p:extLst>
          </p:nvPr>
        </p:nvGraphicFramePr>
        <p:xfrm>
          <a:off x="5215974" y="2457390"/>
          <a:ext cx="3744416" cy="2533736"/>
        </p:xfrm>
        <a:graphic>
          <a:graphicData uri="http://schemas.openxmlformats.org/drawingml/2006/table">
            <a:tbl>
              <a:tblPr/>
              <a:tblGrid>
                <a:gridCol w="1112278">
                  <a:extLst>
                    <a:ext uri="{9D8B030D-6E8A-4147-A177-3AD203B41FA5}">
                      <a16:colId xmlns="" xmlns:a16="http://schemas.microsoft.com/office/drawing/2014/main" val="328678125"/>
                    </a:ext>
                  </a:extLst>
                </a:gridCol>
                <a:gridCol w="998089">
                  <a:extLst>
                    <a:ext uri="{9D8B030D-6E8A-4147-A177-3AD203B41FA5}">
                      <a16:colId xmlns="" xmlns:a16="http://schemas.microsoft.com/office/drawing/2014/main" val="2337449833"/>
                    </a:ext>
                  </a:extLst>
                </a:gridCol>
                <a:gridCol w="1634049">
                  <a:extLst>
                    <a:ext uri="{9D8B030D-6E8A-4147-A177-3AD203B41FA5}">
                      <a16:colId xmlns="" xmlns:a16="http://schemas.microsoft.com/office/drawing/2014/main" val="4164869930"/>
                    </a:ext>
                  </a:extLst>
                </a:gridCol>
              </a:tblGrid>
              <a:tr h="227856">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1" i="0" u="none" strike="noStrike" cap="none" normalizeH="0" baseline="0" dirty="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rPr>
                        <a:t>Obbligo</a:t>
                      </a:r>
                    </a:p>
                  </a:txBody>
                  <a:tcPr marL="76194" marR="76194" marT="38105" marB="38105"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1" i="0" u="none" strike="noStrike" cap="none" normalizeH="0" baseline="0" dirty="0">
                          <a:ln>
                            <a:noFill/>
                          </a:ln>
                          <a:solidFill>
                            <a:srgbClr val="000000"/>
                          </a:solidFill>
                          <a:effectLst/>
                          <a:latin typeface="Calibri" panose="020F0502020204030204" pitchFamily="34" charset="0"/>
                          <a:ea typeface="Cambria" panose="02040503050406030204" pitchFamily="18" charset="0"/>
                          <a:cs typeface="Calibri" panose="020F0502020204030204" pitchFamily="34" charset="0"/>
                        </a:rPr>
                        <a:t>Clausola</a:t>
                      </a:r>
                    </a:p>
                  </a:txBody>
                  <a:tcPr marL="57146" marR="57146" marT="0" marB="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1" i="0" u="none" strike="noStrike" cap="none" normalizeH="0" baseline="0" dirty="0">
                          <a:ln>
                            <a:noFill/>
                          </a:ln>
                          <a:solidFill>
                            <a:srgbClr val="000000"/>
                          </a:solidFill>
                          <a:effectLst/>
                          <a:latin typeface="Calibri" panose="020F0502020204030204" pitchFamily="34" charset="0"/>
                          <a:ea typeface="Cambria" panose="02040503050406030204" pitchFamily="18" charset="0"/>
                          <a:cs typeface="Calibri" panose="020F0502020204030204" pitchFamily="34" charset="0"/>
                        </a:rPr>
                        <a:t>Opponibile in B2B</a:t>
                      </a:r>
                    </a:p>
                  </a:txBody>
                  <a:tcPr marL="57146" marR="57146" marT="0" marB="0"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E6E6E6"/>
                    </a:solidFill>
                  </a:tcPr>
                </a:tc>
                <a:extLst>
                  <a:ext uri="{0D108BD9-81ED-4DB2-BD59-A6C34878D82A}">
                    <a16:rowId xmlns="" xmlns:a16="http://schemas.microsoft.com/office/drawing/2014/main" val="842208291"/>
                  </a:ext>
                </a:extLst>
              </a:tr>
              <a:tr h="614210">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rPr>
                        <a:t>Obbligo di sicurezza (responsabilità per il fatto dei prodotti difettosi)</a:t>
                      </a:r>
                    </a:p>
                  </a:txBody>
                  <a:tcPr marL="76194" marR="76194" marT="38105" marB="38105"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rPr>
                        <a:t> Limitativa di responsabilità </a:t>
                      </a:r>
                    </a:p>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rPr>
                        <a:t>Limitativa dell</a:t>
                      </a:r>
                      <a:r>
                        <a:rPr kumimoji="0" lang="it-IT" altLang="it-IT" sz="800" b="0" i="0" u="none" strike="noStrike" cap="none" normalizeH="0" baseline="0" dirty="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rPr>
                        <a:t>’</a:t>
                      </a:r>
                      <a:r>
                        <a:rPr kumimoji="0" lang="it-IT" altLang="fr-FR" sz="800" b="0" i="0" u="none" strike="noStrike" cap="none" normalizeH="0" baseline="0" dirty="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rPr>
                        <a:t>indennizzo</a:t>
                      </a:r>
                    </a:p>
                  </a:txBody>
                  <a:tcPr marL="76194" marR="76194" marT="38105" marB="38105"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rPr>
                        <a:t>SI se:</a:t>
                      </a:r>
                    </a:p>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rPr>
                        <a:t>il danno è limitato ai beni</a:t>
                      </a:r>
                    </a:p>
                  </a:txBody>
                  <a:tcPr marL="76194" marR="76194" marT="38105" marB="38105"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6E6E6"/>
                    </a:solidFill>
                  </a:tcPr>
                </a:tc>
                <a:extLst>
                  <a:ext uri="{0D108BD9-81ED-4DB2-BD59-A6C34878D82A}">
                    <a16:rowId xmlns="" xmlns:a16="http://schemas.microsoft.com/office/drawing/2014/main" val="2641906406"/>
                  </a:ext>
                </a:extLst>
              </a:tr>
              <a:tr h="508186">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rPr>
                        <a:t>Obbligo di conformità</a:t>
                      </a:r>
                    </a:p>
                  </a:txBody>
                  <a:tcPr marL="76194" marR="76194" marT="38105" marB="38105"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rPr>
                        <a:t>Limitazione di responsabilità relativa alla conformità</a:t>
                      </a:r>
                    </a:p>
                  </a:txBody>
                  <a:tcPr marL="76194" marR="76194" marT="38105" marB="38105"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rPr>
                        <a:t>SI se non ha per effetto di annientare totalmente l</a:t>
                      </a:r>
                      <a:r>
                        <a:rPr kumimoji="0" lang="it-IT" altLang="it-IT" sz="800" b="0" i="0" u="none" strike="noStrike" cap="none" normalizeH="0" baseline="0" dirty="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rPr>
                        <a:t>’</a:t>
                      </a:r>
                      <a:r>
                        <a:rPr kumimoji="0" lang="it-IT" altLang="fr-FR" sz="800" b="0" i="0" u="none" strike="noStrike" cap="none" normalizeH="0" baseline="0" dirty="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rPr>
                        <a:t>obbligo principale del contratto </a:t>
                      </a:r>
                    </a:p>
                  </a:txBody>
                  <a:tcPr marL="76194" marR="76194" marT="38105" marB="38105"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6E6E6"/>
                    </a:solidFill>
                  </a:tcPr>
                </a:tc>
                <a:extLst>
                  <a:ext uri="{0D108BD9-81ED-4DB2-BD59-A6C34878D82A}">
                    <a16:rowId xmlns="" xmlns:a16="http://schemas.microsoft.com/office/drawing/2014/main" val="1074651418"/>
                  </a:ext>
                </a:extLst>
              </a:tr>
              <a:tr h="520360">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rPr>
                        <a:t>Obbligo di consegna</a:t>
                      </a:r>
                    </a:p>
                    <a:p>
                      <a:pPr marL="0" marR="0" lvl="0" indent="0" algn="ctr" defTabSz="457200" rtl="0" eaLnBrk="1" fontAlgn="base" latinLnBrk="0" hangingPunct="1">
                        <a:lnSpc>
                          <a:spcPct val="100000"/>
                        </a:lnSpc>
                        <a:spcBef>
                          <a:spcPct val="0"/>
                        </a:spcBef>
                        <a:spcAft>
                          <a:spcPct val="0"/>
                        </a:spcAft>
                        <a:buClrTx/>
                        <a:buSzTx/>
                        <a:buFontTx/>
                        <a:buNone/>
                        <a:tabLst/>
                      </a:pPr>
                      <a:endParaRPr kumimoji="0" lang="it-IT" altLang="fr-FR" sz="800" b="0" i="0" u="none" strike="noStrike" cap="none" normalizeH="0" baseline="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endParaRPr>
                    </a:p>
                  </a:txBody>
                  <a:tcPr marL="76194" marR="76194" marT="38105" marB="38105"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rPr>
                        <a:t>Limitazione di responsabilità relativa alla consegna</a:t>
                      </a:r>
                    </a:p>
                  </a:txBody>
                  <a:tcPr marL="76194" marR="76194" marT="38105" marB="38105"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rPr>
                        <a:t>SI</a:t>
                      </a:r>
                    </a:p>
                  </a:txBody>
                  <a:tcPr marL="76194" marR="76194" marT="38105" marB="38105"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6E6E6"/>
                    </a:solidFill>
                  </a:tcPr>
                </a:tc>
                <a:extLst>
                  <a:ext uri="{0D108BD9-81ED-4DB2-BD59-A6C34878D82A}">
                    <a16:rowId xmlns="" xmlns:a16="http://schemas.microsoft.com/office/drawing/2014/main" val="192828526"/>
                  </a:ext>
                </a:extLst>
              </a:tr>
              <a:tr h="465204">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rPr>
                        <a:t>Garanzia contro i vizi occulti</a:t>
                      </a:r>
                    </a:p>
                    <a:p>
                      <a:pPr marL="0" marR="0" lvl="0" indent="0" algn="ctr" defTabSz="457200" rtl="0" eaLnBrk="1" fontAlgn="base" latinLnBrk="0" hangingPunct="1">
                        <a:lnSpc>
                          <a:spcPct val="100000"/>
                        </a:lnSpc>
                        <a:spcBef>
                          <a:spcPct val="0"/>
                        </a:spcBef>
                        <a:spcAft>
                          <a:spcPct val="0"/>
                        </a:spcAft>
                        <a:buClrTx/>
                        <a:buSzTx/>
                        <a:buFontTx/>
                        <a:buNone/>
                        <a:tabLst/>
                      </a:pPr>
                      <a:endParaRPr kumimoji="0" lang="it-IT" altLang="fr-FR" sz="800" b="0" i="0" u="none" strike="noStrike" cap="none" normalizeH="0" baseline="0" dirty="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endParaRPr>
                    </a:p>
                  </a:txBody>
                  <a:tcPr marL="76194" marR="76194" marT="38105" marB="38105"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rPr>
                        <a:t>Limitazione di responsabilità relativa ai vizi occulti </a:t>
                      </a:r>
                    </a:p>
                  </a:txBody>
                  <a:tcPr marL="76194" marR="76194" marT="38105" marB="38105"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6E6E6"/>
                    </a:solidFill>
                  </a:tcPr>
                </a:tc>
                <a:tc>
                  <a:txBody>
                    <a:bodyPr/>
                    <a:lstStyle>
                      <a:lvl1pPr defTabSz="457200" eaLnBrk="0" hangingPunct="0">
                        <a:spcBef>
                          <a:spcPct val="20000"/>
                        </a:spcBef>
                        <a:defRPr sz="2800">
                          <a:solidFill>
                            <a:schemeClr val="tx1"/>
                          </a:solidFill>
                          <a:latin typeface="Arial" panose="020B0604020202020204" pitchFamily="34" charset="0"/>
                          <a:ea typeface="ＭＳ Ｐゴシック" panose="020B0600070205080204" pitchFamily="34" charset="-128"/>
                        </a:defRPr>
                      </a:lvl1pPr>
                      <a:lvl2pPr marL="742950" indent="-285750" defTabSz="457200" eaLnBrk="0" hangingPunct="0">
                        <a:spcBef>
                          <a:spcPct val="20000"/>
                        </a:spcBef>
                        <a:defRPr sz="2400">
                          <a:solidFill>
                            <a:schemeClr val="tx1"/>
                          </a:solidFill>
                          <a:latin typeface="Arial" panose="020B0604020202020204" pitchFamily="34" charset="0"/>
                          <a:ea typeface="ＭＳ Ｐゴシック" panose="020B0600070205080204" pitchFamily="34" charset="-128"/>
                        </a:defRPr>
                      </a:lvl2pPr>
                      <a:lvl3pPr marL="1143000" indent="-228600" defTabSz="457200" eaLnBrk="0" hangingPunct="0">
                        <a:spcBef>
                          <a:spcPct val="20000"/>
                        </a:spcBef>
                        <a:defRPr sz="2000">
                          <a:solidFill>
                            <a:schemeClr val="tx1"/>
                          </a:solidFill>
                          <a:latin typeface="Arial" panose="020B0604020202020204" pitchFamily="34" charset="0"/>
                          <a:ea typeface="ＭＳ Ｐゴシック" panose="020B0600070205080204" pitchFamily="34" charset="-128"/>
                        </a:defRPr>
                      </a:lvl3pPr>
                      <a:lvl4pPr marL="16002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4pPr>
                      <a:lvl5pPr marL="2057400" indent="-228600" defTabSz="457200" eaLnBrk="0" hangingPunct="0">
                        <a:spcBef>
                          <a:spcPct val="20000"/>
                        </a:spcBef>
                        <a:defRPr>
                          <a:solidFill>
                            <a:schemeClr val="tx1"/>
                          </a:solidFill>
                          <a:latin typeface="Arial" panose="020B060402020202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it-IT" altLang="fr-FR" sz="800" b="0" i="0" u="none" strike="noStrike" cap="none" normalizeH="0" baseline="0" dirty="0">
                          <a:ln>
                            <a:noFill/>
                          </a:ln>
                          <a:solidFill>
                            <a:srgbClr val="000000"/>
                          </a:solidFill>
                          <a:effectLst/>
                          <a:latin typeface="Calibri" panose="020F0502020204030204" pitchFamily="34" charset="0"/>
                          <a:ea typeface="ＭＳ Ｐゴシック" panose="020B0600070205080204" pitchFamily="34" charset="-128"/>
                          <a:cs typeface="Calibri" panose="020F0502020204030204" pitchFamily="34" charset="0"/>
                        </a:rPr>
                        <a:t>SI solo se il venditore è un non professionista di buona fede </a:t>
                      </a:r>
                    </a:p>
                  </a:txBody>
                  <a:tcPr marL="76194" marR="76194" marT="38105" marB="38105"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6E6E6"/>
                    </a:solidFill>
                  </a:tcPr>
                </a:tc>
                <a:extLst>
                  <a:ext uri="{0D108BD9-81ED-4DB2-BD59-A6C34878D82A}">
                    <a16:rowId xmlns="" xmlns:a16="http://schemas.microsoft.com/office/drawing/2014/main" val="3301911092"/>
                  </a:ext>
                </a:extLst>
              </a:tr>
            </a:tbl>
          </a:graphicData>
        </a:graphic>
      </p:graphicFrame>
      <p:sp>
        <p:nvSpPr>
          <p:cNvPr id="15" name="CasellaDiTesto 7">
            <a:extLst>
              <a:ext uri="{FF2B5EF4-FFF2-40B4-BE49-F238E27FC236}">
                <a16:creationId xmlns="" xmlns:a16="http://schemas.microsoft.com/office/drawing/2014/main" id="{654DEEE5-A2FA-FC45-A0D1-5E0F781EDDFB}"/>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sp>
        <p:nvSpPr>
          <p:cNvPr id="16" name="Rettangolo 15">
            <a:extLst>
              <a:ext uri="{FF2B5EF4-FFF2-40B4-BE49-F238E27FC236}">
                <a16:creationId xmlns="" xmlns:a16="http://schemas.microsoft.com/office/drawing/2014/main" id="{16FCF7EA-80AB-F54F-B54C-20A03FFB7F91}"/>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998406301"/>
      </p:ext>
    </p:extLst>
  </p:cSld>
  <p:clrMapOvr>
    <a:masterClrMapping/>
  </p:clrMapOvr>
  <p:transition xmlns:p14="http://schemas.microsoft.com/office/powerpoint/2010/mai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a:extLst>
              <a:ext uri="{FF2B5EF4-FFF2-40B4-BE49-F238E27FC236}">
                <a16:creationId xmlns="" xmlns:a16="http://schemas.microsoft.com/office/drawing/2014/main" id="{7CC15181-6497-F249-9184-D3540A791823}"/>
              </a:ext>
            </a:extLst>
          </p:cNvPr>
          <p:cNvSpPr txBox="1"/>
          <p:nvPr/>
        </p:nvSpPr>
        <p:spPr>
          <a:xfrm>
            <a:off x="355805" y="1045436"/>
            <a:ext cx="8568952" cy="4267963"/>
          </a:xfrm>
          <a:prstGeom prst="rect">
            <a:avLst/>
          </a:prstGeom>
          <a:noFill/>
          <a:ln>
            <a:noFill/>
          </a:ln>
          <a:effectLst/>
        </p:spPr>
        <p:style>
          <a:lnRef idx="1">
            <a:schemeClr val="accent3"/>
          </a:lnRef>
          <a:fillRef idx="3">
            <a:schemeClr val="accent3"/>
          </a:fillRef>
          <a:effectRef idx="2">
            <a:schemeClr val="accent3"/>
          </a:effectRef>
          <a:fontRef idx="minor">
            <a:schemeClr val="lt1"/>
          </a:fontRef>
        </p:style>
        <p:txBody>
          <a:bodyPr wrap="square">
            <a:spAutoFit/>
          </a:bodyPr>
          <a:lstStyle>
            <a:lvl1pPr marL="431800" indent="-4318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indent="0" algn="just" eaLnBrk="1" hangingPunct="1">
              <a:spcAft>
                <a:spcPts val="0"/>
              </a:spcAft>
            </a:pPr>
            <a:endParaRPr lang="it-IT" altLang="fr-FR" sz="1167" dirty="0">
              <a:solidFill>
                <a:srgbClr val="000000"/>
              </a:solidFill>
              <a:latin typeface="Book Antiqua" panose="02040602050305030304" pitchFamily="18" charset="0"/>
            </a:endParaRPr>
          </a:p>
          <a:p>
            <a:pPr algn="just" eaLnBrk="1" hangingPunct="1">
              <a:spcAft>
                <a:spcPts val="0"/>
              </a:spcAft>
              <a:buFont typeface="Arial" panose="020B0604020202020204" pitchFamily="34" charset="0"/>
              <a:buChar char="•"/>
            </a:pPr>
            <a:r>
              <a:rPr lang="it-IT" altLang="fr-FR" sz="1200" dirty="0">
                <a:solidFill>
                  <a:srgbClr val="000000"/>
                </a:solidFill>
                <a:latin typeface="Book Antiqua" panose="02040602050305030304" pitchFamily="18" charset="0"/>
              </a:rPr>
              <a:t>Diritto applicabile in caso di mancata definizione contrattuale: diritto francese se il mandato è eseguito in Francia</a:t>
            </a:r>
          </a:p>
          <a:p>
            <a:pPr algn="just" eaLnBrk="1" hangingPunct="1">
              <a:spcAft>
                <a:spcPts val="0"/>
              </a:spcAft>
              <a:buFont typeface="Arial" panose="020B0604020202020204" pitchFamily="34" charset="0"/>
              <a:buChar char="•"/>
            </a:pPr>
            <a:endParaRPr lang="it-IT" altLang="fr-FR" sz="1200" dirty="0">
              <a:solidFill>
                <a:srgbClr val="000000"/>
              </a:solidFill>
              <a:latin typeface="Book Antiqua" panose="02040602050305030304" pitchFamily="18" charset="0"/>
            </a:endParaRPr>
          </a:p>
          <a:p>
            <a:pPr algn="just" eaLnBrk="1" hangingPunct="1">
              <a:spcAft>
                <a:spcPts val="0"/>
              </a:spcAft>
              <a:buFont typeface="Arial" panose="020B0604020202020204" pitchFamily="34" charset="0"/>
              <a:buChar char="•"/>
            </a:pPr>
            <a:r>
              <a:rPr lang="it-IT" altLang="fr-FR" sz="1200" dirty="0">
                <a:solidFill>
                  <a:srgbClr val="000000"/>
                </a:solidFill>
                <a:latin typeface="Book Antiqua" panose="02040602050305030304" pitchFamily="18" charset="0"/>
              </a:rPr>
              <a:t>Il diritto francese non prevede la figura del procacciatore d’affari</a:t>
            </a:r>
          </a:p>
          <a:p>
            <a:pPr algn="just" eaLnBrk="1" hangingPunct="1">
              <a:spcAft>
                <a:spcPts val="0"/>
              </a:spcAft>
              <a:buFont typeface="Arial" panose="020B0604020202020204" pitchFamily="34" charset="0"/>
              <a:buChar char="•"/>
            </a:pPr>
            <a:endParaRPr lang="it-IT" altLang="fr-FR" sz="1200" dirty="0">
              <a:solidFill>
                <a:srgbClr val="000000"/>
              </a:solidFill>
              <a:latin typeface="Book Antiqua" panose="02040602050305030304" pitchFamily="18" charset="0"/>
            </a:endParaRPr>
          </a:p>
          <a:p>
            <a:pPr algn="just" eaLnBrk="1" hangingPunct="1">
              <a:spcAft>
                <a:spcPts val="0"/>
              </a:spcAft>
              <a:buFont typeface="Arial" panose="020B0604020202020204" pitchFamily="34" charset="0"/>
              <a:buChar char="•"/>
            </a:pPr>
            <a:r>
              <a:rPr lang="it-IT" altLang="fr-FR" sz="1200" dirty="0">
                <a:solidFill>
                  <a:srgbClr val="000000"/>
                </a:solidFill>
                <a:latin typeface="Book Antiqua" panose="02040602050305030304" pitchFamily="18" charset="0"/>
              </a:rPr>
              <a:t>Agente con rappresentanza : rischio di stabile organizzazione</a:t>
            </a:r>
          </a:p>
          <a:p>
            <a:pPr algn="just" eaLnBrk="1" hangingPunct="1">
              <a:spcAft>
                <a:spcPts val="0"/>
              </a:spcAft>
              <a:buFont typeface="Arial" panose="020B0604020202020204" pitchFamily="34" charset="0"/>
              <a:buChar char="•"/>
            </a:pPr>
            <a:endParaRPr lang="it-IT" altLang="fr-FR" sz="1200" dirty="0">
              <a:solidFill>
                <a:srgbClr val="000000"/>
              </a:solidFill>
              <a:latin typeface="Book Antiqua" panose="02040602050305030304" pitchFamily="18" charset="0"/>
            </a:endParaRPr>
          </a:p>
          <a:p>
            <a:pPr algn="just" eaLnBrk="1" hangingPunct="1">
              <a:spcAft>
                <a:spcPts val="0"/>
              </a:spcAft>
              <a:buFont typeface="Arial" panose="020B0604020202020204" pitchFamily="34" charset="0"/>
              <a:buChar char="•"/>
            </a:pPr>
            <a:r>
              <a:rPr lang="it-IT" altLang="fr-FR" sz="1200" dirty="0">
                <a:solidFill>
                  <a:srgbClr val="000000"/>
                </a:solidFill>
                <a:latin typeface="Book Antiqua" panose="02040602050305030304" pitchFamily="18" charset="0"/>
              </a:rPr>
              <a:t>Agente plurimandatario e non-concorrenza</a:t>
            </a:r>
          </a:p>
          <a:p>
            <a:pPr algn="just" eaLnBrk="1" hangingPunct="1">
              <a:spcAft>
                <a:spcPts val="0"/>
              </a:spcAft>
              <a:buFont typeface="Arial" panose="020B0604020202020204" pitchFamily="34" charset="0"/>
              <a:buChar char="•"/>
            </a:pPr>
            <a:endParaRPr lang="it-IT" altLang="fr-FR" sz="1200" dirty="0">
              <a:solidFill>
                <a:srgbClr val="000000"/>
              </a:solidFill>
              <a:latin typeface="Book Antiqua" panose="02040602050305030304" pitchFamily="18" charset="0"/>
            </a:endParaRPr>
          </a:p>
          <a:p>
            <a:pPr algn="just" eaLnBrk="1" hangingPunct="1">
              <a:spcAft>
                <a:spcPts val="0"/>
              </a:spcAft>
              <a:buFont typeface="Arial" panose="020B0604020202020204" pitchFamily="34" charset="0"/>
              <a:buChar char="•"/>
            </a:pPr>
            <a:r>
              <a:rPr lang="it-IT" altLang="fr-FR" sz="1200" dirty="0">
                <a:solidFill>
                  <a:srgbClr val="000000"/>
                </a:solidFill>
                <a:latin typeface="Book Antiqua" panose="02040602050305030304" pitchFamily="18" charset="0"/>
              </a:rPr>
              <a:t>Diritto alla provvigione al momento della conclusione dell</a:t>
            </a:r>
            <a:r>
              <a:rPr lang="it-IT" altLang="it-IT" sz="1200" dirty="0">
                <a:solidFill>
                  <a:srgbClr val="000000"/>
                </a:solidFill>
                <a:latin typeface="Book Antiqua" panose="02040602050305030304" pitchFamily="18" charset="0"/>
              </a:rPr>
              <a:t>’</a:t>
            </a:r>
            <a:r>
              <a:rPr lang="it-IT" altLang="fr-FR" sz="1200" dirty="0">
                <a:solidFill>
                  <a:srgbClr val="000000"/>
                </a:solidFill>
                <a:latin typeface="Book Antiqua" panose="02040602050305030304" pitchFamily="18" charset="0"/>
              </a:rPr>
              <a:t>affaire : importanza della clausola di buon fine</a:t>
            </a:r>
          </a:p>
          <a:p>
            <a:pPr algn="just" eaLnBrk="1" hangingPunct="1">
              <a:spcAft>
                <a:spcPts val="0"/>
              </a:spcAft>
              <a:buFont typeface="Arial" panose="020B0604020202020204" pitchFamily="34" charset="0"/>
              <a:buChar char="•"/>
            </a:pPr>
            <a:endParaRPr lang="it-IT" altLang="fr-FR" sz="1200" dirty="0">
              <a:solidFill>
                <a:srgbClr val="000000"/>
              </a:solidFill>
              <a:latin typeface="Book Antiqua" panose="02040602050305030304" pitchFamily="18" charset="0"/>
            </a:endParaRPr>
          </a:p>
          <a:p>
            <a:pPr algn="just" eaLnBrk="1" hangingPunct="1">
              <a:spcAft>
                <a:spcPts val="0"/>
              </a:spcAft>
              <a:buFont typeface="Arial" panose="020B0604020202020204" pitchFamily="34" charset="0"/>
              <a:buChar char="•"/>
            </a:pPr>
            <a:r>
              <a:rPr lang="it-IT" altLang="it-IT" sz="1200" dirty="0">
                <a:solidFill>
                  <a:srgbClr val="000000"/>
                </a:solidFill>
                <a:latin typeface="Book Antiqua" panose="02040602050305030304" pitchFamily="18" charset="0"/>
              </a:rPr>
              <a:t>“</a:t>
            </a:r>
            <a:r>
              <a:rPr lang="it-IT" altLang="fr-FR" sz="1200" dirty="0">
                <a:solidFill>
                  <a:srgbClr val="000000"/>
                </a:solidFill>
                <a:latin typeface="Book Antiqua" panose="02040602050305030304" pitchFamily="18" charset="0"/>
              </a:rPr>
              <a:t>anticipi</a:t>
            </a:r>
            <a:r>
              <a:rPr lang="it-IT" altLang="it-IT" sz="1200" dirty="0">
                <a:solidFill>
                  <a:srgbClr val="000000"/>
                </a:solidFill>
                <a:latin typeface="Book Antiqua" panose="02040602050305030304" pitchFamily="18" charset="0"/>
              </a:rPr>
              <a:t>”</a:t>
            </a:r>
            <a:r>
              <a:rPr lang="it-IT" altLang="fr-FR" sz="1200" dirty="0">
                <a:solidFill>
                  <a:srgbClr val="000000"/>
                </a:solidFill>
                <a:latin typeface="Book Antiqua" panose="02040602050305030304" pitchFamily="18" charset="0"/>
              </a:rPr>
              <a:t> su provvigioni e spese dell</a:t>
            </a:r>
            <a:r>
              <a:rPr lang="it-IT" altLang="it-IT" sz="1200" dirty="0">
                <a:solidFill>
                  <a:srgbClr val="000000"/>
                </a:solidFill>
                <a:latin typeface="Book Antiqua" panose="02040602050305030304" pitchFamily="18" charset="0"/>
              </a:rPr>
              <a:t>’</a:t>
            </a:r>
            <a:r>
              <a:rPr lang="it-IT" altLang="fr-FR" sz="1200" dirty="0">
                <a:solidFill>
                  <a:srgbClr val="000000"/>
                </a:solidFill>
                <a:latin typeface="Book Antiqua" panose="02040602050305030304" pitchFamily="18" charset="0"/>
              </a:rPr>
              <a:t>agente</a:t>
            </a:r>
          </a:p>
          <a:p>
            <a:pPr marL="0" indent="0" algn="just" eaLnBrk="1" hangingPunct="1">
              <a:spcAft>
                <a:spcPts val="0"/>
              </a:spcAft>
            </a:pPr>
            <a:endParaRPr lang="it-IT" altLang="fr-FR" sz="1200" dirty="0">
              <a:solidFill>
                <a:srgbClr val="000000"/>
              </a:solidFill>
              <a:latin typeface="Book Antiqua" panose="02040602050305030304" pitchFamily="18" charset="0"/>
            </a:endParaRPr>
          </a:p>
          <a:p>
            <a:pPr algn="just" eaLnBrk="1" hangingPunct="1">
              <a:spcAft>
                <a:spcPts val="0"/>
              </a:spcAft>
              <a:buFont typeface="Arial" panose="020B0604020202020204" pitchFamily="34" charset="0"/>
              <a:buChar char="•"/>
            </a:pPr>
            <a:r>
              <a:rPr lang="it-IT" altLang="fr-FR" sz="1200" dirty="0">
                <a:solidFill>
                  <a:srgbClr val="000000"/>
                </a:solidFill>
                <a:latin typeface="Book Antiqua" panose="02040602050305030304" pitchFamily="18" charset="0"/>
              </a:rPr>
              <a:t>Inutilità parziale del periodo di prova</a:t>
            </a:r>
          </a:p>
          <a:p>
            <a:pPr algn="just" eaLnBrk="1" hangingPunct="1">
              <a:spcAft>
                <a:spcPts val="0"/>
              </a:spcAft>
              <a:buFont typeface="Arial" panose="020B0604020202020204" pitchFamily="34" charset="0"/>
              <a:buChar char="•"/>
            </a:pPr>
            <a:endParaRPr lang="it-IT" altLang="fr-FR" sz="1200" dirty="0">
              <a:solidFill>
                <a:srgbClr val="000000"/>
              </a:solidFill>
              <a:latin typeface="Book Antiqua" panose="02040602050305030304" pitchFamily="18" charset="0"/>
            </a:endParaRPr>
          </a:p>
          <a:p>
            <a:pPr algn="just" eaLnBrk="1" hangingPunct="1">
              <a:spcAft>
                <a:spcPts val="0"/>
              </a:spcAft>
              <a:buFont typeface="Arial" panose="020B0604020202020204" pitchFamily="34" charset="0"/>
              <a:buChar char="•"/>
            </a:pPr>
            <a:r>
              <a:rPr lang="it-IT" altLang="fr-FR" sz="1200" dirty="0">
                <a:solidFill>
                  <a:srgbClr val="000000"/>
                </a:solidFill>
                <a:latin typeface="Book Antiqua" panose="02040602050305030304" pitchFamily="18" charset="0"/>
              </a:rPr>
              <a:t>Assenza di cassa previdenziale a carico del mandante</a:t>
            </a:r>
          </a:p>
          <a:p>
            <a:pPr algn="just" eaLnBrk="1" hangingPunct="1">
              <a:spcAft>
                <a:spcPts val="0"/>
              </a:spcAft>
              <a:buFont typeface="Arial" panose="020B0604020202020204" pitchFamily="34" charset="0"/>
              <a:buChar char="•"/>
            </a:pPr>
            <a:endParaRPr lang="it-IT" altLang="fr-FR" sz="1200" dirty="0">
              <a:solidFill>
                <a:srgbClr val="000000"/>
              </a:solidFill>
              <a:latin typeface="Book Antiqua" panose="02040602050305030304" pitchFamily="18" charset="0"/>
            </a:endParaRPr>
          </a:p>
          <a:p>
            <a:pPr algn="just" eaLnBrk="1" hangingPunct="1">
              <a:spcAft>
                <a:spcPts val="0"/>
              </a:spcAft>
              <a:buFont typeface="Arial" panose="020B0604020202020204" pitchFamily="34" charset="0"/>
              <a:buChar char="•"/>
            </a:pPr>
            <a:r>
              <a:rPr lang="it-IT" altLang="fr-FR" sz="1200" dirty="0">
                <a:solidFill>
                  <a:srgbClr val="000000"/>
                </a:solidFill>
                <a:latin typeface="Book Antiqua" panose="02040602050305030304" pitchFamily="18" charset="0"/>
              </a:rPr>
              <a:t>Preavviso : massimo 3 mesi</a:t>
            </a:r>
          </a:p>
          <a:p>
            <a:pPr algn="just" eaLnBrk="1" hangingPunct="1">
              <a:spcAft>
                <a:spcPts val="0"/>
              </a:spcAft>
              <a:buFont typeface="Arial" panose="020B0604020202020204" pitchFamily="34" charset="0"/>
              <a:buChar char="•"/>
            </a:pPr>
            <a:endParaRPr lang="it-IT" altLang="fr-FR" sz="1200" dirty="0">
              <a:solidFill>
                <a:srgbClr val="000000"/>
              </a:solidFill>
              <a:latin typeface="Book Antiqua" panose="02040602050305030304" pitchFamily="18" charset="0"/>
            </a:endParaRPr>
          </a:p>
          <a:p>
            <a:pPr algn="just" eaLnBrk="1" hangingPunct="1">
              <a:spcAft>
                <a:spcPts val="0"/>
              </a:spcAft>
              <a:buFont typeface="Arial" panose="020B0604020202020204" pitchFamily="34" charset="0"/>
              <a:buChar char="•"/>
            </a:pPr>
            <a:r>
              <a:rPr lang="it-IT" altLang="fr-FR" sz="1200" dirty="0">
                <a:solidFill>
                  <a:srgbClr val="000000"/>
                </a:solidFill>
                <a:latin typeface="Book Antiqua" panose="02040602050305030304" pitchFamily="18" charset="0"/>
              </a:rPr>
              <a:t>Indennità di fine rapporto : 2 annualità di provvigioni</a:t>
            </a:r>
          </a:p>
          <a:p>
            <a:pPr algn="just" eaLnBrk="1" hangingPunct="1">
              <a:spcAft>
                <a:spcPts val="0"/>
              </a:spcAft>
              <a:buFont typeface="Arial" panose="020B0604020202020204" pitchFamily="34" charset="0"/>
              <a:buChar char="•"/>
            </a:pPr>
            <a:endParaRPr lang="it-IT" altLang="fr-FR" sz="1167" dirty="0">
              <a:solidFill>
                <a:srgbClr val="000000"/>
              </a:solidFill>
            </a:endParaRPr>
          </a:p>
          <a:p>
            <a:pPr algn="just" eaLnBrk="1" hangingPunct="1">
              <a:spcAft>
                <a:spcPts val="0"/>
              </a:spcAft>
            </a:pPr>
            <a:endParaRPr lang="it-IT" altLang="fr-FR" sz="2000" dirty="0">
              <a:solidFill>
                <a:srgbClr val="00264D"/>
              </a:solidFill>
            </a:endParaRPr>
          </a:p>
        </p:txBody>
      </p:sp>
      <p:sp>
        <p:nvSpPr>
          <p:cNvPr id="6" name="Rettangolo 5">
            <a:extLst>
              <a:ext uri="{FF2B5EF4-FFF2-40B4-BE49-F238E27FC236}">
                <a16:creationId xmlns="" xmlns:a16="http://schemas.microsoft.com/office/drawing/2014/main" id="{EA3D4629-423F-B84F-B6F9-BAC2D2131381}"/>
              </a:ext>
            </a:extLst>
          </p:cNvPr>
          <p:cNvSpPr/>
          <p:nvPr/>
        </p:nvSpPr>
        <p:spPr>
          <a:xfrm>
            <a:off x="246473" y="304754"/>
            <a:ext cx="2640466" cy="553998"/>
          </a:xfrm>
          <a:prstGeom prst="rect">
            <a:avLst/>
          </a:prstGeom>
        </p:spPr>
        <p:txBody>
          <a:bodyPr wrap="none">
            <a:spAutoFit/>
          </a:bodyPr>
          <a:lstStyle/>
          <a:p>
            <a:r>
              <a:rPr lang="it-IT" b="1" u="sng" dirty="0">
                <a:latin typeface="Book Antiqua" panose="02040602050305030304" pitchFamily="18" charset="0"/>
              </a:rPr>
              <a:t>Agente di Commercio</a:t>
            </a:r>
          </a:p>
          <a:p>
            <a:r>
              <a:rPr lang="it-IT" sz="1200" b="1" i="1" u="sng" dirty="0">
                <a:latin typeface="Book Antiqua" panose="02040602050305030304" pitchFamily="18" charset="0"/>
              </a:rPr>
              <a:t>Art. L. 134 1 e s. Code de Commerce</a:t>
            </a:r>
            <a:endParaRPr lang="it-IT" sz="1200" i="1" dirty="0"/>
          </a:p>
        </p:txBody>
      </p:sp>
      <p:sp>
        <p:nvSpPr>
          <p:cNvPr id="11" name="CasellaDiTesto 7">
            <a:extLst>
              <a:ext uri="{FF2B5EF4-FFF2-40B4-BE49-F238E27FC236}">
                <a16:creationId xmlns="" xmlns:a16="http://schemas.microsoft.com/office/drawing/2014/main" id="{5E04CB64-4EFC-F64C-B2A0-BC9329D94550}"/>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sp>
        <p:nvSpPr>
          <p:cNvPr id="12" name="Rettangolo 11">
            <a:extLst>
              <a:ext uri="{FF2B5EF4-FFF2-40B4-BE49-F238E27FC236}">
                <a16:creationId xmlns="" xmlns:a16="http://schemas.microsoft.com/office/drawing/2014/main" id="{4F131A62-C4FB-C44C-8CCA-D70111981CA4}"/>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385363903"/>
      </p:ext>
    </p:extLst>
  </p:cSld>
  <p:clrMapOvr>
    <a:masterClrMapping/>
  </p:clrMapOvr>
  <p:transition xmlns:p14="http://schemas.microsoft.com/office/powerpoint/2010/mai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a:extLst>
              <a:ext uri="{FF2B5EF4-FFF2-40B4-BE49-F238E27FC236}">
                <a16:creationId xmlns="" xmlns:a16="http://schemas.microsoft.com/office/drawing/2014/main" id="{32EC4E34-76E6-FF46-9704-912B8480DDAF}"/>
              </a:ext>
            </a:extLst>
          </p:cNvPr>
          <p:cNvSpPr txBox="1"/>
          <p:nvPr/>
        </p:nvSpPr>
        <p:spPr>
          <a:xfrm>
            <a:off x="323528" y="1201316"/>
            <a:ext cx="8712968" cy="3513847"/>
          </a:xfrm>
          <a:prstGeom prst="rect">
            <a:avLst/>
          </a:prstGeom>
          <a:noFill/>
          <a:ln>
            <a:noFill/>
          </a:ln>
          <a:effectLst/>
        </p:spPr>
        <p:style>
          <a:lnRef idx="1">
            <a:schemeClr val="accent3"/>
          </a:lnRef>
          <a:fillRef idx="3">
            <a:schemeClr val="accent3"/>
          </a:fillRef>
          <a:effectRef idx="2">
            <a:schemeClr val="accent3"/>
          </a:effectRef>
          <a:fontRef idx="minor">
            <a:schemeClr val="lt1"/>
          </a:fontRef>
        </p:style>
        <p:txBody>
          <a:bodyPr wrap="square">
            <a:spAutoFit/>
          </a:bodyPr>
          <a:lstStyle>
            <a:lvl1pPr marL="431800" indent="-4318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just" eaLnBrk="1" hangingPunct="1">
              <a:spcAft>
                <a:spcPts val="2333"/>
              </a:spcAft>
              <a:buFont typeface="Arial" panose="020B0604020202020204" pitchFamily="34" charset="0"/>
              <a:buChar char="•"/>
            </a:pPr>
            <a:r>
              <a:rPr lang="it-IT" altLang="fr-FR" sz="1200" dirty="0">
                <a:latin typeface="Book Antiqua" panose="02040602050305030304" pitchFamily="18" charset="0"/>
              </a:rPr>
              <a:t>concessione di esclusiva riferita, per quanto riguarda il distributore o concessionario, a un territorio definito</a:t>
            </a:r>
            <a:endParaRPr lang="fr-FR" altLang="fr-FR" sz="1200" dirty="0">
              <a:latin typeface="Book Antiqua" panose="02040602050305030304" pitchFamily="18" charset="0"/>
            </a:endParaRPr>
          </a:p>
          <a:p>
            <a:pPr algn="just" eaLnBrk="1" hangingPunct="1">
              <a:spcAft>
                <a:spcPts val="2333"/>
              </a:spcAft>
              <a:buFont typeface="Arial" panose="020B0604020202020204" pitchFamily="34" charset="0"/>
              <a:buChar char="•"/>
            </a:pPr>
            <a:r>
              <a:rPr lang="it-IT" altLang="fr-FR" sz="1200" dirty="0">
                <a:latin typeface="Book Antiqua" panose="02040602050305030304" pitchFamily="18" charset="0"/>
              </a:rPr>
              <a:t>definizione di obiettivi minimi, che potrebbero, se non raggiunti, conferire al concedente la facoltà di risolvere il contratto o in alternativa di svincolarsi dall</a:t>
            </a:r>
            <a:r>
              <a:rPr lang="it-IT" altLang="it-IT" sz="1200" dirty="0">
                <a:latin typeface="Book Antiqua" panose="02040602050305030304" pitchFamily="18" charset="0"/>
              </a:rPr>
              <a:t>’</a:t>
            </a:r>
            <a:r>
              <a:rPr lang="it-IT" altLang="fr-FR" sz="1200" dirty="0">
                <a:latin typeface="Book Antiqua" panose="02040602050305030304" pitchFamily="18" charset="0"/>
              </a:rPr>
              <a:t>obbligo di esclusiva, recuperando così la possibilità di vendere direttamente i propri prodotti ad altri clienti sul territorio inizialmente concesso in esclusiva;</a:t>
            </a:r>
            <a:endParaRPr lang="fr-FR" altLang="fr-FR" sz="1200" dirty="0">
              <a:latin typeface="Book Antiqua" panose="02040602050305030304" pitchFamily="18" charset="0"/>
            </a:endParaRPr>
          </a:p>
          <a:p>
            <a:pPr algn="just" eaLnBrk="1" hangingPunct="1">
              <a:spcAft>
                <a:spcPts val="2333"/>
              </a:spcAft>
              <a:buFont typeface="Arial" panose="020B0604020202020204" pitchFamily="34" charset="0"/>
              <a:buChar char="•"/>
            </a:pPr>
            <a:r>
              <a:rPr lang="it-IT" altLang="fr-FR" sz="1200" dirty="0">
                <a:latin typeface="Book Antiqua" panose="02040602050305030304" pitchFamily="18" charset="0"/>
              </a:rPr>
              <a:t>modalità di riacquisto del magazzino in caso di cessazione del rapporto;</a:t>
            </a:r>
            <a:endParaRPr lang="fr-FR" altLang="fr-FR" sz="1200" dirty="0">
              <a:latin typeface="Book Antiqua" panose="02040602050305030304" pitchFamily="18" charset="0"/>
            </a:endParaRPr>
          </a:p>
          <a:p>
            <a:pPr algn="just" eaLnBrk="1" hangingPunct="1">
              <a:spcAft>
                <a:spcPts val="2333"/>
              </a:spcAft>
              <a:buFont typeface="Arial" panose="020B0604020202020204" pitchFamily="34" charset="0"/>
              <a:buChar char="•"/>
            </a:pPr>
            <a:r>
              <a:rPr lang="it-IT" altLang="fr-FR" sz="1200" dirty="0">
                <a:latin typeface="Book Antiqua" panose="02040602050305030304" pitchFamily="18" charset="0"/>
              </a:rPr>
              <a:t>modalità o divieto di cessione del contratto;</a:t>
            </a:r>
            <a:endParaRPr lang="fr-FR" altLang="fr-FR" sz="1200" dirty="0">
              <a:latin typeface="Book Antiqua" panose="02040602050305030304" pitchFamily="18" charset="0"/>
            </a:endParaRPr>
          </a:p>
          <a:p>
            <a:pPr algn="just" eaLnBrk="1" hangingPunct="1">
              <a:spcAft>
                <a:spcPts val="2333"/>
              </a:spcAft>
              <a:buFont typeface="Arial" panose="020B0604020202020204" pitchFamily="34" charset="0"/>
              <a:buChar char="•"/>
            </a:pPr>
            <a:r>
              <a:rPr lang="it-IT" altLang="fr-FR" sz="1200" dirty="0">
                <a:latin typeface="Book Antiqua" panose="02040602050305030304" pitchFamily="18" charset="0"/>
              </a:rPr>
              <a:t>elementi contrattuali applicabili alla vendita </a:t>
            </a:r>
            <a:endParaRPr lang="fr-FR" altLang="fr-FR" sz="1200" dirty="0">
              <a:latin typeface="Book Antiqua" panose="02040602050305030304" pitchFamily="18" charset="0"/>
            </a:endParaRPr>
          </a:p>
          <a:p>
            <a:pPr algn="just" eaLnBrk="1" hangingPunct="1">
              <a:spcAft>
                <a:spcPts val="1333"/>
              </a:spcAft>
              <a:buFont typeface="Arial" panose="020B0604020202020204" pitchFamily="34" charset="0"/>
              <a:buChar char="•"/>
            </a:pPr>
            <a:endParaRPr lang="it-IT" altLang="fr-FR" sz="1167" dirty="0">
              <a:solidFill>
                <a:srgbClr val="000000"/>
              </a:solidFill>
            </a:endParaRPr>
          </a:p>
          <a:p>
            <a:pPr algn="just" eaLnBrk="1" hangingPunct="1">
              <a:spcAft>
                <a:spcPts val="1000"/>
              </a:spcAft>
            </a:pPr>
            <a:endParaRPr lang="it-IT" altLang="fr-FR" sz="2000" dirty="0">
              <a:solidFill>
                <a:srgbClr val="00264D"/>
              </a:solidFill>
            </a:endParaRPr>
          </a:p>
        </p:txBody>
      </p:sp>
      <p:sp>
        <p:nvSpPr>
          <p:cNvPr id="6" name="Rettangolo 5">
            <a:extLst>
              <a:ext uri="{FF2B5EF4-FFF2-40B4-BE49-F238E27FC236}">
                <a16:creationId xmlns="" xmlns:a16="http://schemas.microsoft.com/office/drawing/2014/main" id="{1631936B-A14F-FE47-AE26-4A8EF842AF5A}"/>
              </a:ext>
            </a:extLst>
          </p:cNvPr>
          <p:cNvSpPr/>
          <p:nvPr/>
        </p:nvSpPr>
        <p:spPr>
          <a:xfrm>
            <a:off x="246473" y="304754"/>
            <a:ext cx="2610010" cy="553998"/>
          </a:xfrm>
          <a:prstGeom prst="rect">
            <a:avLst/>
          </a:prstGeom>
        </p:spPr>
        <p:txBody>
          <a:bodyPr wrap="none">
            <a:spAutoFit/>
          </a:bodyPr>
          <a:lstStyle/>
          <a:p>
            <a:r>
              <a:rPr lang="it-IT" b="1" u="sng" dirty="0">
                <a:latin typeface="Book Antiqua" panose="02040602050305030304" pitchFamily="18" charset="0"/>
              </a:rPr>
              <a:t>Distribuzione e affini</a:t>
            </a:r>
          </a:p>
          <a:p>
            <a:r>
              <a:rPr lang="it-IT" sz="1200" b="1" i="1" u="sng" dirty="0">
                <a:latin typeface="Book Antiqua" panose="02040602050305030304" pitchFamily="18" charset="0"/>
              </a:rPr>
              <a:t>Art. L. 441-1 e s. Code de Commerce</a:t>
            </a:r>
            <a:endParaRPr lang="it-IT" sz="1200" i="1" dirty="0"/>
          </a:p>
        </p:txBody>
      </p:sp>
      <p:sp>
        <p:nvSpPr>
          <p:cNvPr id="11" name="CasellaDiTesto 7">
            <a:extLst>
              <a:ext uri="{FF2B5EF4-FFF2-40B4-BE49-F238E27FC236}">
                <a16:creationId xmlns="" xmlns:a16="http://schemas.microsoft.com/office/drawing/2014/main" id="{BA3E8A08-FB7B-544A-8E30-0B772CE6F25C}"/>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sp>
        <p:nvSpPr>
          <p:cNvPr id="5" name="Rettangolo 4">
            <a:extLst>
              <a:ext uri="{FF2B5EF4-FFF2-40B4-BE49-F238E27FC236}">
                <a16:creationId xmlns="" xmlns:a16="http://schemas.microsoft.com/office/drawing/2014/main" id="{2DD3FA56-03BC-DE42-8ECD-4B791FE165C6}"/>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027328681"/>
      </p:ext>
    </p:extLst>
  </p:cSld>
  <p:clrMapOvr>
    <a:masterClrMapping/>
  </p:clrMapOvr>
  <p:transition xmlns:p14="http://schemas.microsoft.com/office/powerpoint/2010/main" spd="slow">
    <p:push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tangolo 5">
            <a:extLst>
              <a:ext uri="{FF2B5EF4-FFF2-40B4-BE49-F238E27FC236}">
                <a16:creationId xmlns="" xmlns:a16="http://schemas.microsoft.com/office/drawing/2014/main" id="{1631936B-A14F-FE47-AE26-4A8EF842AF5A}"/>
              </a:ext>
            </a:extLst>
          </p:cNvPr>
          <p:cNvSpPr/>
          <p:nvPr/>
        </p:nvSpPr>
        <p:spPr>
          <a:xfrm>
            <a:off x="246473" y="304754"/>
            <a:ext cx="3461204" cy="553998"/>
          </a:xfrm>
          <a:prstGeom prst="rect">
            <a:avLst/>
          </a:prstGeom>
        </p:spPr>
        <p:txBody>
          <a:bodyPr wrap="none">
            <a:spAutoFit/>
          </a:bodyPr>
          <a:lstStyle/>
          <a:p>
            <a:r>
              <a:rPr lang="it-IT" b="1" u="sng" dirty="0">
                <a:latin typeface="Book Antiqua" panose="02040602050305030304" pitchFamily="18" charset="0"/>
              </a:rPr>
              <a:t>Distribuzione e affini</a:t>
            </a:r>
          </a:p>
          <a:p>
            <a:r>
              <a:rPr lang="it-IT" sz="1200" b="1" i="1" dirty="0">
                <a:latin typeface="Book Antiqua" panose="02040602050305030304" pitchFamily="18" charset="0"/>
              </a:rPr>
              <a:t>Cessazione brutale – L.442-1 Code de Commerce</a:t>
            </a:r>
            <a:endParaRPr lang="it-IT" sz="1200" b="1" i="1" dirty="0"/>
          </a:p>
        </p:txBody>
      </p:sp>
      <p:sp>
        <p:nvSpPr>
          <p:cNvPr id="11" name="CasellaDiTesto 7">
            <a:extLst>
              <a:ext uri="{FF2B5EF4-FFF2-40B4-BE49-F238E27FC236}">
                <a16:creationId xmlns="" xmlns:a16="http://schemas.microsoft.com/office/drawing/2014/main" id="{BA3E8A08-FB7B-544A-8E30-0B772CE6F25C}"/>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sp>
        <p:nvSpPr>
          <p:cNvPr id="5" name="CasellaDiTesto 4">
            <a:extLst>
              <a:ext uri="{FF2B5EF4-FFF2-40B4-BE49-F238E27FC236}">
                <a16:creationId xmlns="" xmlns:a16="http://schemas.microsoft.com/office/drawing/2014/main" id="{C9194918-108E-F344-B871-AD8F80D7C84D}"/>
              </a:ext>
            </a:extLst>
          </p:cNvPr>
          <p:cNvSpPr txBox="1"/>
          <p:nvPr/>
        </p:nvSpPr>
        <p:spPr>
          <a:xfrm>
            <a:off x="264378" y="955095"/>
            <a:ext cx="8641724" cy="3819059"/>
          </a:xfrm>
          <a:prstGeom prst="rect">
            <a:avLst/>
          </a:prstGeom>
          <a:noFill/>
          <a:ln>
            <a:noFill/>
          </a:ln>
          <a:effectLst/>
        </p:spPr>
        <p:style>
          <a:lnRef idx="1">
            <a:schemeClr val="accent3"/>
          </a:lnRef>
          <a:fillRef idx="3">
            <a:schemeClr val="accent3"/>
          </a:fillRef>
          <a:effectRef idx="2">
            <a:schemeClr val="accent3"/>
          </a:effectRef>
          <a:fontRef idx="minor">
            <a:schemeClr val="lt1"/>
          </a:fontRef>
        </p:style>
        <p:txBody>
          <a:bodyPr wrap="square">
            <a:spAutoFit/>
          </a:bodyPr>
          <a:lstStyle>
            <a:lvl1pPr marL="431800" indent="-4318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just" eaLnBrk="1" hangingPunct="1">
              <a:buFont typeface="Arial" panose="020B0604020202020204" pitchFamily="34" charset="0"/>
              <a:buChar char="•"/>
            </a:pPr>
            <a:endParaRPr lang="it-IT" altLang="fr-FR" sz="1200" dirty="0">
              <a:solidFill>
                <a:srgbClr val="000000"/>
              </a:solidFill>
              <a:latin typeface="Book Antiqua" panose="02040602050305030304" pitchFamily="18" charset="0"/>
            </a:endParaRPr>
          </a:p>
          <a:p>
            <a:pPr algn="just" eaLnBrk="1" hangingPunct="1">
              <a:buFont typeface="Arial" panose="020B0604020202020204" pitchFamily="34" charset="0"/>
              <a:buChar char="•"/>
            </a:pPr>
            <a:r>
              <a:rPr lang="it-IT" altLang="fr-FR" sz="1200" dirty="0">
                <a:solidFill>
                  <a:srgbClr val="000000"/>
                </a:solidFill>
                <a:latin typeface="Book Antiqua" panose="02040602050305030304" pitchFamily="18" charset="0"/>
              </a:rPr>
              <a:t>Diritto applicabile e esistenza in ogni caso di una </a:t>
            </a:r>
            <a:r>
              <a:rPr lang="it-IT" altLang="fr-FR" sz="1200" i="1" dirty="0">
                <a:solidFill>
                  <a:srgbClr val="000000"/>
                </a:solidFill>
                <a:latin typeface="Book Antiqua" panose="02040602050305030304" pitchFamily="18" charset="0"/>
              </a:rPr>
              <a:t>relazione commerciale stabilita </a:t>
            </a:r>
            <a:r>
              <a:rPr lang="it-IT" altLang="fr-FR" sz="1200" dirty="0">
                <a:solidFill>
                  <a:srgbClr val="000000"/>
                </a:solidFill>
                <a:latin typeface="Book Antiqua" panose="02040602050305030304" pitchFamily="18" charset="0"/>
              </a:rPr>
              <a:t>ai sensi dell</a:t>
            </a:r>
            <a:r>
              <a:rPr lang="it-IT" altLang="it-IT" sz="1200" dirty="0">
                <a:solidFill>
                  <a:srgbClr val="000000"/>
                </a:solidFill>
                <a:latin typeface="Book Antiqua" panose="02040602050305030304" pitchFamily="18" charset="0"/>
              </a:rPr>
              <a:t>’</a:t>
            </a:r>
            <a:r>
              <a:rPr lang="it-IT" altLang="fr-FR" sz="1200" dirty="0">
                <a:solidFill>
                  <a:srgbClr val="000000"/>
                </a:solidFill>
                <a:latin typeface="Book Antiqua" panose="02040602050305030304" pitchFamily="18" charset="0"/>
              </a:rPr>
              <a:t>art. L. 442-1 del Code de Commerce</a:t>
            </a:r>
          </a:p>
          <a:p>
            <a:pPr algn="just" eaLnBrk="1" hangingPunct="1">
              <a:buFont typeface="Arial" panose="020B0604020202020204" pitchFamily="34" charset="0"/>
              <a:buChar char="•"/>
            </a:pPr>
            <a:endParaRPr lang="it-IT" altLang="fr-FR" sz="1200" dirty="0">
              <a:solidFill>
                <a:srgbClr val="000000"/>
              </a:solidFill>
              <a:latin typeface="Book Antiqua" panose="02040602050305030304" pitchFamily="18" charset="0"/>
            </a:endParaRPr>
          </a:p>
          <a:p>
            <a:pPr algn="just" eaLnBrk="1" hangingPunct="1">
              <a:buFont typeface="Arial" panose="020B0604020202020204" pitchFamily="34" charset="0"/>
              <a:buChar char="•"/>
            </a:pPr>
            <a:r>
              <a:rPr lang="it-IT" altLang="fr-FR" sz="1200" dirty="0">
                <a:solidFill>
                  <a:srgbClr val="000000"/>
                </a:solidFill>
                <a:latin typeface="Book Antiqua" panose="02040602050305030304" pitchFamily="18" charset="0"/>
              </a:rPr>
              <a:t>Il rispetto del termine di preavviso contrattualmente pattuito in caso di recesso, non impedisce l</a:t>
            </a:r>
            <a:r>
              <a:rPr lang="it-IT" altLang="it-IT" sz="1200" dirty="0">
                <a:solidFill>
                  <a:srgbClr val="000000"/>
                </a:solidFill>
                <a:latin typeface="Book Antiqua" panose="02040602050305030304" pitchFamily="18" charset="0"/>
              </a:rPr>
              <a:t>’</a:t>
            </a:r>
            <a:r>
              <a:rPr lang="it-IT" altLang="fr-FR" sz="1200" dirty="0">
                <a:solidFill>
                  <a:srgbClr val="000000"/>
                </a:solidFill>
                <a:latin typeface="Book Antiqua" panose="02040602050305030304" pitchFamily="18" charset="0"/>
              </a:rPr>
              <a:t>insufficienza di tale preavviso qualora non venga considerato congruo dal tribunale</a:t>
            </a:r>
          </a:p>
          <a:p>
            <a:pPr algn="just" eaLnBrk="1" hangingPunct="1"/>
            <a:endParaRPr lang="it-IT" altLang="fr-FR" sz="1200" dirty="0">
              <a:solidFill>
                <a:srgbClr val="000000"/>
              </a:solidFill>
              <a:latin typeface="Book Antiqua" panose="02040602050305030304" pitchFamily="18" charset="0"/>
            </a:endParaRPr>
          </a:p>
          <a:p>
            <a:pPr algn="just" eaLnBrk="1" hangingPunct="1">
              <a:buFont typeface="Arial" panose="020B0604020202020204" pitchFamily="34" charset="0"/>
              <a:buChar char="•"/>
            </a:pPr>
            <a:r>
              <a:rPr lang="it-IT" altLang="fr-FR" sz="1200" dirty="0">
                <a:solidFill>
                  <a:srgbClr val="000000"/>
                </a:solidFill>
                <a:latin typeface="Book Antiqua" panose="02040602050305030304" pitchFamily="18" charset="0"/>
              </a:rPr>
              <a:t>Circa la durata congrua del preavviso, la legge non fornisce alcuna indicazione particolare ma prevede un preavviso massimo di 18 mesi che, se rispettato impedisce alla vittima di far valere la responsabilità della controparte; </a:t>
            </a:r>
          </a:p>
          <a:p>
            <a:pPr algn="just" eaLnBrk="1" hangingPunct="1"/>
            <a:endParaRPr lang="it-IT" altLang="fr-FR" sz="1200" dirty="0">
              <a:solidFill>
                <a:srgbClr val="000000"/>
              </a:solidFill>
              <a:latin typeface="Book Antiqua" panose="02040602050305030304" pitchFamily="18" charset="0"/>
            </a:endParaRPr>
          </a:p>
          <a:p>
            <a:pPr eaLnBrk="1" hangingPunct="1">
              <a:buFont typeface="Arial" panose="020B0604020202020204" pitchFamily="34" charset="0"/>
              <a:buChar char="•"/>
            </a:pPr>
            <a:r>
              <a:rPr lang="it-IT" altLang="fr-FR" sz="1200" dirty="0">
                <a:solidFill>
                  <a:srgbClr val="000000"/>
                </a:solidFill>
                <a:latin typeface="Book Antiqua" panose="02040602050305030304" pitchFamily="18" charset="0"/>
              </a:rPr>
              <a:t>Per determinare la durata del preavviso, i giudici si avvalgono dei seguenti criteri:</a:t>
            </a:r>
            <a:br>
              <a:rPr lang="it-IT" altLang="fr-FR" sz="1200" dirty="0">
                <a:solidFill>
                  <a:srgbClr val="000000"/>
                </a:solidFill>
                <a:latin typeface="Book Antiqua" panose="02040602050305030304" pitchFamily="18" charset="0"/>
              </a:rPr>
            </a:br>
            <a:r>
              <a:rPr lang="it-IT" altLang="fr-FR" sz="1200" dirty="0">
                <a:solidFill>
                  <a:srgbClr val="000000"/>
                </a:solidFill>
                <a:latin typeface="Book Antiqua" panose="02040602050305030304" pitchFamily="18" charset="0"/>
              </a:rPr>
              <a:t>- Durata della relazione commerciale</a:t>
            </a:r>
            <a:br>
              <a:rPr lang="it-IT" altLang="fr-FR" sz="1200" dirty="0">
                <a:solidFill>
                  <a:srgbClr val="000000"/>
                </a:solidFill>
                <a:latin typeface="Book Antiqua" panose="02040602050305030304" pitchFamily="18" charset="0"/>
              </a:rPr>
            </a:br>
            <a:r>
              <a:rPr lang="it-IT" altLang="fr-FR" sz="1200" dirty="0">
                <a:solidFill>
                  <a:srgbClr val="000000"/>
                </a:solidFill>
                <a:latin typeface="Book Antiqua" panose="02040602050305030304" pitchFamily="18" charset="0"/>
              </a:rPr>
              <a:t>- Investimenti realizzati da chi subisce il recesso</a:t>
            </a:r>
            <a:br>
              <a:rPr lang="it-IT" altLang="fr-FR" sz="1200" dirty="0">
                <a:solidFill>
                  <a:srgbClr val="000000"/>
                </a:solidFill>
                <a:latin typeface="Book Antiqua" panose="02040602050305030304" pitchFamily="18" charset="0"/>
              </a:rPr>
            </a:br>
            <a:r>
              <a:rPr lang="it-IT" altLang="fr-FR" sz="1200" dirty="0">
                <a:solidFill>
                  <a:srgbClr val="000000"/>
                </a:solidFill>
                <a:latin typeface="Book Antiqua" panose="02040602050305030304" pitchFamily="18" charset="0"/>
              </a:rPr>
              <a:t>- Importanza relativa al fatturato perso</a:t>
            </a:r>
          </a:p>
          <a:p>
            <a:pPr algn="just" eaLnBrk="1" hangingPunct="1">
              <a:buFont typeface="Arial" panose="020B0604020202020204" pitchFamily="34" charset="0"/>
              <a:buChar char="•"/>
            </a:pPr>
            <a:endParaRPr lang="it-IT" altLang="fr-FR" sz="1200" dirty="0">
              <a:solidFill>
                <a:srgbClr val="000000"/>
              </a:solidFill>
              <a:latin typeface="Book Antiqua" panose="02040602050305030304" pitchFamily="18" charset="0"/>
            </a:endParaRPr>
          </a:p>
          <a:p>
            <a:pPr algn="just" eaLnBrk="1" hangingPunct="1">
              <a:buFont typeface="Arial" panose="020B0604020202020204" pitchFamily="34" charset="0"/>
              <a:buChar char="•"/>
            </a:pPr>
            <a:r>
              <a:rPr lang="it-IT" altLang="fr-FR" sz="1200" dirty="0">
                <a:solidFill>
                  <a:srgbClr val="000000"/>
                </a:solidFill>
                <a:latin typeface="Book Antiqua" panose="02040602050305030304" pitchFamily="18" charset="0"/>
              </a:rPr>
              <a:t>Inoltre il tentativo di ottenere condizioni più favorevoli contro la minaccia di rottura del rapporto configura la stessa infrazione</a:t>
            </a:r>
          </a:p>
          <a:p>
            <a:pPr algn="just" eaLnBrk="1" hangingPunct="1"/>
            <a:endParaRPr lang="it-IT" altLang="fr-FR" sz="1200" dirty="0">
              <a:solidFill>
                <a:srgbClr val="000000"/>
              </a:solidFill>
              <a:latin typeface="Book Antiqua" panose="02040602050305030304" pitchFamily="18" charset="0"/>
            </a:endParaRPr>
          </a:p>
          <a:p>
            <a:pPr algn="just" eaLnBrk="1" hangingPunct="1">
              <a:buFont typeface="Arial" panose="020B0604020202020204" pitchFamily="34" charset="0"/>
              <a:buChar char="•"/>
            </a:pPr>
            <a:r>
              <a:rPr lang="it-IT" altLang="fr-FR" sz="1200" dirty="0">
                <a:solidFill>
                  <a:srgbClr val="000000"/>
                </a:solidFill>
                <a:latin typeface="Book Antiqua" panose="02040602050305030304" pitchFamily="18" charset="0"/>
              </a:rPr>
              <a:t>Eccezione : la colpa grave del distributore </a:t>
            </a:r>
          </a:p>
          <a:p>
            <a:pPr algn="just" eaLnBrk="1" hangingPunct="1">
              <a:buFont typeface="Arial" panose="020B0604020202020204" pitchFamily="34" charset="0"/>
              <a:buChar char="•"/>
            </a:pPr>
            <a:endParaRPr lang="it-IT" altLang="fr-FR" sz="1417" dirty="0">
              <a:solidFill>
                <a:srgbClr val="000000"/>
              </a:solidFill>
            </a:endParaRPr>
          </a:p>
        </p:txBody>
      </p:sp>
      <p:sp>
        <p:nvSpPr>
          <p:cNvPr id="9" name="Rettangolo 8">
            <a:extLst>
              <a:ext uri="{FF2B5EF4-FFF2-40B4-BE49-F238E27FC236}">
                <a16:creationId xmlns="" xmlns:a16="http://schemas.microsoft.com/office/drawing/2014/main" id="{38F2834B-3684-1544-8C58-097CD44476F9}"/>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492533076"/>
      </p:ext>
    </p:extLst>
  </p:cSld>
  <p:clrMapOvr>
    <a:masterClrMapping/>
  </p:clrMapOvr>
  <p:transition xmlns:p14="http://schemas.microsoft.com/office/powerpoint/2010/mai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a:extLst>
              <a:ext uri="{FF2B5EF4-FFF2-40B4-BE49-F238E27FC236}">
                <a16:creationId xmlns="" xmlns:a16="http://schemas.microsoft.com/office/drawing/2014/main" id="{32EC4E34-76E6-FF46-9704-912B8480DDAF}"/>
              </a:ext>
            </a:extLst>
          </p:cNvPr>
          <p:cNvSpPr txBox="1"/>
          <p:nvPr/>
        </p:nvSpPr>
        <p:spPr>
          <a:xfrm>
            <a:off x="246473" y="913284"/>
            <a:ext cx="8712968" cy="3831818"/>
          </a:xfrm>
          <a:prstGeom prst="rect">
            <a:avLst/>
          </a:prstGeom>
          <a:noFill/>
          <a:ln>
            <a:noFill/>
          </a:ln>
          <a:effectLst/>
        </p:spPr>
        <p:style>
          <a:lnRef idx="1">
            <a:schemeClr val="accent3"/>
          </a:lnRef>
          <a:fillRef idx="3">
            <a:schemeClr val="accent3"/>
          </a:fillRef>
          <a:effectRef idx="2">
            <a:schemeClr val="accent3"/>
          </a:effectRef>
          <a:fontRef idx="minor">
            <a:schemeClr val="lt1"/>
          </a:fontRef>
        </p:style>
        <p:txBody>
          <a:bodyPr wrap="square">
            <a:spAutoFit/>
          </a:bodyPr>
          <a:lstStyle>
            <a:lvl1pPr marL="431800" indent="-4318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just" eaLnBrk="1" hangingPunct="1">
              <a:spcAft>
                <a:spcPts val="2333"/>
              </a:spcAft>
              <a:buFont typeface="Arial" panose="020B0604020202020204" pitchFamily="34" charset="0"/>
              <a:buChar char="•"/>
            </a:pPr>
            <a:endParaRPr lang="it-IT" altLang="fr-FR" sz="1200" dirty="0">
              <a:latin typeface="Book Antiqua" panose="02040602050305030304" pitchFamily="18" charset="0"/>
            </a:endParaRPr>
          </a:p>
          <a:p>
            <a:pPr algn="just" eaLnBrk="1" hangingPunct="1">
              <a:spcAft>
                <a:spcPts val="2333"/>
              </a:spcAft>
              <a:buFont typeface="Arial" panose="020B0604020202020204" pitchFamily="34" charset="0"/>
              <a:buChar char="•"/>
            </a:pPr>
            <a:r>
              <a:rPr lang="it-IT" altLang="fr-FR" sz="1200" dirty="0">
                <a:latin typeface="Book Antiqua" panose="02040602050305030304" pitchFamily="18" charset="0"/>
              </a:rPr>
              <a:t>Il subappaltatore deve essere accettato (</a:t>
            </a:r>
            <a:r>
              <a:rPr lang="it-IT" altLang="fr-FR" sz="1200" dirty="0" err="1">
                <a:latin typeface="Book Antiqua" panose="02040602050305030304" pitchFamily="18" charset="0"/>
              </a:rPr>
              <a:t>agréé</a:t>
            </a:r>
            <a:r>
              <a:rPr lang="it-IT" altLang="fr-FR" sz="1200" dirty="0">
                <a:latin typeface="Book Antiqua" panose="02040602050305030304" pitchFamily="18" charset="0"/>
              </a:rPr>
              <a:t>) dalla committente, così come le sue condizioni di pagamento</a:t>
            </a:r>
            <a:endParaRPr lang="fr-FR" altLang="fr-FR" sz="1200" dirty="0">
              <a:latin typeface="Book Antiqua" panose="02040602050305030304" pitchFamily="18" charset="0"/>
            </a:endParaRPr>
          </a:p>
          <a:p>
            <a:pPr algn="just" eaLnBrk="1" hangingPunct="1">
              <a:spcAft>
                <a:spcPts val="2333"/>
              </a:spcAft>
              <a:buFont typeface="Arial" panose="020B0604020202020204" pitchFamily="34" charset="0"/>
              <a:buChar char="•"/>
            </a:pPr>
            <a:r>
              <a:rPr lang="it-IT" altLang="fr-FR" sz="1200" dirty="0">
                <a:latin typeface="Book Antiqua" panose="02040602050305030304" pitchFamily="18" charset="0"/>
              </a:rPr>
              <a:t>Necessità di un contratto scritto</a:t>
            </a:r>
            <a:endParaRPr lang="fr-FR" altLang="fr-FR" sz="1200" dirty="0">
              <a:latin typeface="Book Antiqua" panose="02040602050305030304" pitchFamily="18" charset="0"/>
            </a:endParaRPr>
          </a:p>
          <a:p>
            <a:pPr algn="just" eaLnBrk="1" hangingPunct="1">
              <a:spcAft>
                <a:spcPts val="2333"/>
              </a:spcAft>
              <a:buFont typeface="Arial" panose="020B0604020202020204" pitchFamily="34" charset="0"/>
              <a:buChar char="•"/>
            </a:pPr>
            <a:r>
              <a:rPr lang="it-IT" altLang="fr-FR" sz="1200" dirty="0">
                <a:latin typeface="Book Antiqua" panose="02040602050305030304" pitchFamily="18" charset="0"/>
              </a:rPr>
              <a:t>Protezione del subappaltatore con la procedura di pagamento diretto : a condizione di essere stato accettato, il subappaltatore ha diritto, in caso di mancato pagamento da parte del suo appaltante, di chiedere il pagamento diretto della propria opera al committente principale </a:t>
            </a:r>
            <a:endParaRPr lang="fr-FR" altLang="fr-FR" sz="1200" dirty="0">
              <a:latin typeface="Book Antiqua" panose="02040602050305030304" pitchFamily="18" charset="0"/>
            </a:endParaRPr>
          </a:p>
          <a:p>
            <a:pPr algn="just" eaLnBrk="1" hangingPunct="1">
              <a:spcAft>
                <a:spcPts val="2333"/>
              </a:spcAft>
              <a:buFont typeface="Arial" panose="020B0604020202020204" pitchFamily="34" charset="0"/>
              <a:buChar char="•"/>
            </a:pPr>
            <a:r>
              <a:rPr lang="it-IT" altLang="fr-FR" sz="1200" dirty="0">
                <a:latin typeface="Book Antiqua" panose="02040602050305030304" pitchFamily="18" charset="0"/>
              </a:rPr>
              <a:t>Necessità di documentazione di ogni lavoro supplementare o difformità tra il contenuto contrattuale e la realtà dell’appalto </a:t>
            </a:r>
          </a:p>
          <a:p>
            <a:pPr algn="just" eaLnBrk="1" hangingPunct="1">
              <a:spcAft>
                <a:spcPts val="2333"/>
              </a:spcAft>
              <a:buFont typeface="Arial" panose="020B0604020202020204" pitchFamily="34" charset="0"/>
              <a:buChar char="•"/>
            </a:pPr>
            <a:r>
              <a:rPr lang="it-IT" altLang="fr-FR" sz="1200" dirty="0">
                <a:latin typeface="Book Antiqua" panose="02040602050305030304" pitchFamily="18" charset="0"/>
              </a:rPr>
              <a:t>Catene contrattuali in materia di appalti in Francia</a:t>
            </a:r>
            <a:endParaRPr lang="it-IT" altLang="fr-FR" sz="1167" dirty="0">
              <a:solidFill>
                <a:srgbClr val="000000"/>
              </a:solidFill>
            </a:endParaRPr>
          </a:p>
          <a:p>
            <a:pPr algn="just" eaLnBrk="1" hangingPunct="1">
              <a:spcAft>
                <a:spcPts val="1000"/>
              </a:spcAft>
            </a:pPr>
            <a:endParaRPr lang="it-IT" altLang="fr-FR" sz="2000" dirty="0">
              <a:solidFill>
                <a:srgbClr val="00264D"/>
              </a:solidFill>
            </a:endParaRPr>
          </a:p>
        </p:txBody>
      </p:sp>
      <p:sp>
        <p:nvSpPr>
          <p:cNvPr id="6" name="Rettangolo 5">
            <a:extLst>
              <a:ext uri="{FF2B5EF4-FFF2-40B4-BE49-F238E27FC236}">
                <a16:creationId xmlns="" xmlns:a16="http://schemas.microsoft.com/office/drawing/2014/main" id="{1631936B-A14F-FE47-AE26-4A8EF842AF5A}"/>
              </a:ext>
            </a:extLst>
          </p:cNvPr>
          <p:cNvSpPr/>
          <p:nvPr/>
        </p:nvSpPr>
        <p:spPr>
          <a:xfrm>
            <a:off x="246473" y="304754"/>
            <a:ext cx="4562467" cy="738664"/>
          </a:xfrm>
          <a:prstGeom prst="rect">
            <a:avLst/>
          </a:prstGeom>
        </p:spPr>
        <p:txBody>
          <a:bodyPr wrap="none">
            <a:spAutoFit/>
          </a:bodyPr>
          <a:lstStyle/>
          <a:p>
            <a:r>
              <a:rPr lang="it-IT" b="1" u="sng" dirty="0">
                <a:latin typeface="Book Antiqua" panose="02040602050305030304" pitchFamily="18" charset="0"/>
              </a:rPr>
              <a:t>Appalti di lavori : subappalto</a:t>
            </a:r>
          </a:p>
          <a:p>
            <a:r>
              <a:rPr lang="it-IT" sz="1200" b="1" i="1" dirty="0" err="1">
                <a:latin typeface="Book Antiqua" panose="02040602050305030304" pitchFamily="18" charset="0"/>
              </a:rPr>
              <a:t>Loi</a:t>
            </a:r>
            <a:r>
              <a:rPr lang="it-IT" sz="1200" b="1" i="1" dirty="0">
                <a:latin typeface="Book Antiqua" panose="02040602050305030304" pitchFamily="18" charset="0"/>
              </a:rPr>
              <a:t> n°75-1334 </a:t>
            </a:r>
            <a:r>
              <a:rPr lang="it-IT" sz="1200" b="1" i="1" dirty="0" err="1">
                <a:latin typeface="Book Antiqua" panose="02040602050305030304" pitchFamily="18" charset="0"/>
              </a:rPr>
              <a:t>du</a:t>
            </a:r>
            <a:r>
              <a:rPr lang="it-IT" sz="1200" b="1" i="1" dirty="0">
                <a:latin typeface="Book Antiqua" panose="02040602050305030304" pitchFamily="18" charset="0"/>
              </a:rPr>
              <a:t> 31 </a:t>
            </a:r>
            <a:r>
              <a:rPr lang="it-IT" sz="1200" b="1" i="1" dirty="0" err="1">
                <a:latin typeface="Book Antiqua" panose="02040602050305030304" pitchFamily="18" charset="0"/>
              </a:rPr>
              <a:t>décembre</a:t>
            </a:r>
            <a:r>
              <a:rPr lang="it-IT" sz="1200" b="1" i="1" dirty="0">
                <a:latin typeface="Book Antiqua" panose="02040602050305030304" pitchFamily="18" charset="0"/>
              </a:rPr>
              <a:t> 1975 relative à la </a:t>
            </a:r>
            <a:r>
              <a:rPr lang="it-IT" sz="1200" b="1" i="1" dirty="0" err="1">
                <a:latin typeface="Book Antiqua" panose="02040602050305030304" pitchFamily="18" charset="0"/>
              </a:rPr>
              <a:t>sous-traitance</a:t>
            </a:r>
            <a:r>
              <a:rPr lang="it-IT" sz="1200" b="1" i="1" dirty="0">
                <a:latin typeface="Book Antiqua" panose="02040602050305030304" pitchFamily="18" charset="0"/>
              </a:rPr>
              <a:t> </a:t>
            </a:r>
            <a:br>
              <a:rPr lang="it-IT" sz="1200" b="1" i="1" dirty="0">
                <a:latin typeface="Book Antiqua" panose="02040602050305030304" pitchFamily="18" charset="0"/>
              </a:rPr>
            </a:br>
            <a:endParaRPr lang="it-IT" sz="1200" b="1" i="1" dirty="0">
              <a:latin typeface="Book Antiqua" panose="02040602050305030304" pitchFamily="18" charset="0"/>
            </a:endParaRPr>
          </a:p>
        </p:txBody>
      </p:sp>
      <p:sp>
        <p:nvSpPr>
          <p:cNvPr id="11" name="CasellaDiTesto 7">
            <a:extLst>
              <a:ext uri="{FF2B5EF4-FFF2-40B4-BE49-F238E27FC236}">
                <a16:creationId xmlns="" xmlns:a16="http://schemas.microsoft.com/office/drawing/2014/main" id="{BA3E8A08-FB7B-544A-8E30-0B772CE6F25C}"/>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sp>
        <p:nvSpPr>
          <p:cNvPr id="5" name="Rettangolo 4">
            <a:extLst>
              <a:ext uri="{FF2B5EF4-FFF2-40B4-BE49-F238E27FC236}">
                <a16:creationId xmlns="" xmlns:a16="http://schemas.microsoft.com/office/drawing/2014/main" id="{8E5BE00C-6BE3-0948-9782-1CC3FE6C07C5}"/>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561498989"/>
      </p:ext>
    </p:extLst>
  </p:cSld>
  <p:clrMapOvr>
    <a:masterClrMapping/>
  </p:clrMapOvr>
  <p:transition xmlns:p14="http://schemas.microsoft.com/office/powerpoint/2010/main" spd="slow">
    <p:push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a:extLst>
              <a:ext uri="{FF2B5EF4-FFF2-40B4-BE49-F238E27FC236}">
                <a16:creationId xmlns="" xmlns:a16="http://schemas.microsoft.com/office/drawing/2014/main" id="{32EC4E34-76E6-FF46-9704-912B8480DDAF}"/>
              </a:ext>
            </a:extLst>
          </p:cNvPr>
          <p:cNvSpPr txBox="1"/>
          <p:nvPr/>
        </p:nvSpPr>
        <p:spPr>
          <a:xfrm>
            <a:off x="246473" y="896024"/>
            <a:ext cx="8712968" cy="2593082"/>
          </a:xfrm>
          <a:prstGeom prst="rect">
            <a:avLst/>
          </a:prstGeom>
          <a:noFill/>
          <a:ln>
            <a:noFill/>
          </a:ln>
          <a:effectLst/>
        </p:spPr>
        <p:style>
          <a:lnRef idx="1">
            <a:schemeClr val="accent3"/>
          </a:lnRef>
          <a:fillRef idx="3">
            <a:schemeClr val="accent3"/>
          </a:fillRef>
          <a:effectRef idx="2">
            <a:schemeClr val="accent3"/>
          </a:effectRef>
          <a:fontRef idx="minor">
            <a:schemeClr val="lt1"/>
          </a:fontRef>
        </p:style>
        <p:txBody>
          <a:bodyPr wrap="square">
            <a:spAutoFit/>
          </a:bodyPr>
          <a:lstStyle>
            <a:lvl1pPr marL="431800" indent="-431800"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marL="0" indent="0" algn="just" eaLnBrk="1" hangingPunct="1">
              <a:spcAft>
                <a:spcPts val="0"/>
              </a:spcAft>
            </a:pPr>
            <a:r>
              <a:rPr lang="it-IT" altLang="fr-FR" sz="1200" b="1" dirty="0">
                <a:latin typeface="Book Antiqua" panose="02040602050305030304" pitchFamily="18" charset="0"/>
              </a:rPr>
              <a:t>Contratti di fornitura, servizi, locazione commerciale, intermediazione </a:t>
            </a:r>
          </a:p>
          <a:p>
            <a:pPr marL="171450" indent="-171450" algn="just" eaLnBrk="1" hangingPunct="1">
              <a:spcAft>
                <a:spcPts val="0"/>
              </a:spcAft>
              <a:buFont typeface="Arial" panose="020B0604020202020204" pitchFamily="34" charset="0"/>
              <a:buChar char="•"/>
            </a:pPr>
            <a:r>
              <a:rPr lang="it-IT" altLang="fr-FR" sz="1200" dirty="0">
                <a:latin typeface="Book Antiqua" panose="02040602050305030304" pitchFamily="18" charset="0"/>
              </a:rPr>
              <a:t>Forza maggiore e eccezione di </a:t>
            </a:r>
            <a:r>
              <a:rPr lang="it-IT" altLang="fr-FR" sz="1200" dirty="0" err="1">
                <a:latin typeface="Book Antiqua" panose="02040602050305030304" pitchFamily="18" charset="0"/>
              </a:rPr>
              <a:t>inesecuzione</a:t>
            </a:r>
            <a:endParaRPr lang="it-IT" altLang="fr-FR" sz="1200" dirty="0">
              <a:latin typeface="Book Antiqua" panose="02040602050305030304" pitchFamily="18" charset="0"/>
            </a:endParaRPr>
          </a:p>
          <a:p>
            <a:pPr marL="171450" indent="-171450" algn="just" eaLnBrk="1" hangingPunct="1">
              <a:spcAft>
                <a:spcPts val="0"/>
              </a:spcAft>
              <a:buFont typeface="Arial" panose="020B0604020202020204" pitchFamily="34" charset="0"/>
              <a:buChar char="•"/>
            </a:pPr>
            <a:r>
              <a:rPr lang="it-IT" altLang="fr-FR" sz="1200" dirty="0">
                <a:latin typeface="Book Antiqua" panose="02040602050305030304" pitchFamily="18" charset="0"/>
              </a:rPr>
              <a:t>Rinegoziazione contrattuale</a:t>
            </a:r>
          </a:p>
          <a:p>
            <a:pPr marL="171450" indent="-171450" algn="just" eaLnBrk="1" hangingPunct="1">
              <a:spcAft>
                <a:spcPts val="0"/>
              </a:spcAft>
              <a:buFont typeface="Arial" panose="020B0604020202020204" pitchFamily="34" charset="0"/>
              <a:buChar char="•"/>
            </a:pPr>
            <a:r>
              <a:rPr lang="it-IT" altLang="fr-FR" sz="1200" dirty="0">
                <a:latin typeface="Book Antiqua" panose="02040602050305030304" pitchFamily="18" charset="0"/>
              </a:rPr>
              <a:t>Sospensione delle clausole penali e risolutorie</a:t>
            </a:r>
          </a:p>
          <a:p>
            <a:pPr marL="0" indent="0" algn="just" eaLnBrk="1" hangingPunct="1">
              <a:spcAft>
                <a:spcPts val="0"/>
              </a:spcAft>
            </a:pPr>
            <a:endParaRPr lang="it-IT" altLang="fr-FR" sz="1200" dirty="0">
              <a:latin typeface="Book Antiqua" panose="02040602050305030304" pitchFamily="18" charset="0"/>
            </a:endParaRPr>
          </a:p>
          <a:p>
            <a:pPr marL="0" indent="0" algn="just" eaLnBrk="1" hangingPunct="1">
              <a:spcAft>
                <a:spcPts val="0"/>
              </a:spcAft>
            </a:pPr>
            <a:r>
              <a:rPr lang="it-IT" altLang="fr-FR" sz="1200" b="1" dirty="0">
                <a:latin typeface="Book Antiqua" panose="02040602050305030304" pitchFamily="18" charset="0"/>
              </a:rPr>
              <a:t>Dipendenti</a:t>
            </a:r>
          </a:p>
          <a:p>
            <a:pPr marL="171450" indent="-171450" algn="just" eaLnBrk="1" hangingPunct="1">
              <a:spcAft>
                <a:spcPts val="0"/>
              </a:spcAft>
              <a:buFont typeface="Arial" panose="020B0604020202020204" pitchFamily="34" charset="0"/>
              <a:buChar char="•"/>
            </a:pPr>
            <a:r>
              <a:rPr lang="it-IT" altLang="fr-FR" sz="1200" dirty="0" err="1">
                <a:latin typeface="Book Antiqua" panose="02040602050305030304" pitchFamily="18" charset="0"/>
              </a:rPr>
              <a:t>Activité</a:t>
            </a:r>
            <a:r>
              <a:rPr lang="it-IT" altLang="fr-FR" sz="1200" dirty="0">
                <a:latin typeface="Book Antiqua" panose="02040602050305030304" pitchFamily="18" charset="0"/>
              </a:rPr>
              <a:t> </a:t>
            </a:r>
            <a:r>
              <a:rPr lang="it-IT" altLang="fr-FR" sz="1200" dirty="0" err="1">
                <a:latin typeface="Book Antiqua" panose="02040602050305030304" pitchFamily="18" charset="0"/>
              </a:rPr>
              <a:t>partielle</a:t>
            </a:r>
            <a:r>
              <a:rPr lang="it-IT" altLang="fr-FR" sz="1200" dirty="0">
                <a:latin typeface="Book Antiqua" panose="02040602050305030304" pitchFamily="18" charset="0"/>
              </a:rPr>
              <a:t> (cassa integrazione)</a:t>
            </a:r>
          </a:p>
          <a:p>
            <a:pPr marL="171450" indent="-171450" algn="just" eaLnBrk="1" hangingPunct="1">
              <a:spcAft>
                <a:spcPts val="0"/>
              </a:spcAft>
              <a:buFont typeface="Arial" panose="020B0604020202020204" pitchFamily="34" charset="0"/>
              <a:buChar char="•"/>
            </a:pPr>
            <a:r>
              <a:rPr lang="it-IT" altLang="fr-FR" sz="1200" dirty="0">
                <a:latin typeface="Book Antiqua" panose="02040602050305030304" pitchFamily="18" charset="0"/>
              </a:rPr>
              <a:t>Licenziamenti</a:t>
            </a:r>
          </a:p>
          <a:p>
            <a:pPr marL="0" indent="0" algn="just" eaLnBrk="1" hangingPunct="1">
              <a:spcAft>
                <a:spcPts val="0"/>
              </a:spcAft>
            </a:pPr>
            <a:endParaRPr lang="it-IT" altLang="fr-FR" sz="1200" dirty="0">
              <a:latin typeface="Book Antiqua" panose="02040602050305030304" pitchFamily="18" charset="0"/>
            </a:endParaRPr>
          </a:p>
          <a:p>
            <a:pPr marL="0" indent="0" algn="just" eaLnBrk="1" hangingPunct="1">
              <a:spcAft>
                <a:spcPts val="0"/>
              </a:spcAft>
            </a:pPr>
            <a:r>
              <a:rPr lang="it-IT" altLang="fr-FR" sz="1200" b="1" dirty="0" err="1">
                <a:latin typeface="Book Antiqua" panose="02040602050305030304" pitchFamily="18" charset="0"/>
              </a:rPr>
              <a:t>Sopsensione</a:t>
            </a:r>
            <a:r>
              <a:rPr lang="it-IT" altLang="fr-FR" sz="1200" b="1" dirty="0">
                <a:latin typeface="Book Antiqua" panose="02040602050305030304" pitchFamily="18" charset="0"/>
              </a:rPr>
              <a:t> dei termini in materia giudiziale </a:t>
            </a:r>
          </a:p>
          <a:p>
            <a:pPr algn="just" eaLnBrk="1" hangingPunct="1">
              <a:spcAft>
                <a:spcPts val="1333"/>
              </a:spcAft>
              <a:buFont typeface="Arial" panose="020B0604020202020204" pitchFamily="34" charset="0"/>
              <a:buChar char="•"/>
            </a:pPr>
            <a:endParaRPr lang="it-IT" altLang="fr-FR" sz="1167" dirty="0">
              <a:solidFill>
                <a:srgbClr val="000000"/>
              </a:solidFill>
            </a:endParaRPr>
          </a:p>
          <a:p>
            <a:pPr algn="just" eaLnBrk="1" hangingPunct="1">
              <a:spcAft>
                <a:spcPts val="1000"/>
              </a:spcAft>
            </a:pPr>
            <a:endParaRPr lang="it-IT" altLang="fr-FR" sz="2000" dirty="0">
              <a:solidFill>
                <a:srgbClr val="00264D"/>
              </a:solidFill>
            </a:endParaRPr>
          </a:p>
        </p:txBody>
      </p:sp>
      <p:sp>
        <p:nvSpPr>
          <p:cNvPr id="6" name="Rettangolo 5">
            <a:extLst>
              <a:ext uri="{FF2B5EF4-FFF2-40B4-BE49-F238E27FC236}">
                <a16:creationId xmlns="" xmlns:a16="http://schemas.microsoft.com/office/drawing/2014/main" id="{1631936B-A14F-FE47-AE26-4A8EF842AF5A}"/>
              </a:ext>
            </a:extLst>
          </p:cNvPr>
          <p:cNvSpPr/>
          <p:nvPr/>
        </p:nvSpPr>
        <p:spPr>
          <a:xfrm>
            <a:off x="246473" y="304754"/>
            <a:ext cx="4762842" cy="369332"/>
          </a:xfrm>
          <a:prstGeom prst="rect">
            <a:avLst/>
          </a:prstGeom>
        </p:spPr>
        <p:txBody>
          <a:bodyPr wrap="none">
            <a:spAutoFit/>
          </a:bodyPr>
          <a:lstStyle/>
          <a:p>
            <a:r>
              <a:rPr lang="it-IT" b="1" u="sng" dirty="0" err="1">
                <a:latin typeface="Book Antiqua" panose="02040602050305030304" pitchFamily="18" charset="0"/>
              </a:rPr>
              <a:t>Covid</a:t>
            </a:r>
            <a:r>
              <a:rPr lang="it-IT" b="1" u="sng" dirty="0">
                <a:latin typeface="Book Antiqua" panose="02040602050305030304" pitchFamily="18" charset="0"/>
              </a:rPr>
              <a:t> 19 – Misure provvisorie da conoscere</a:t>
            </a:r>
            <a:endParaRPr lang="it-IT" dirty="0"/>
          </a:p>
        </p:txBody>
      </p:sp>
      <p:sp>
        <p:nvSpPr>
          <p:cNvPr id="11" name="CasellaDiTesto 7">
            <a:extLst>
              <a:ext uri="{FF2B5EF4-FFF2-40B4-BE49-F238E27FC236}">
                <a16:creationId xmlns="" xmlns:a16="http://schemas.microsoft.com/office/drawing/2014/main" id="{BA3E8A08-FB7B-544A-8E30-0B772CE6F25C}"/>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sp>
        <p:nvSpPr>
          <p:cNvPr id="5" name="Rettangolo 4">
            <a:extLst>
              <a:ext uri="{FF2B5EF4-FFF2-40B4-BE49-F238E27FC236}">
                <a16:creationId xmlns="" xmlns:a16="http://schemas.microsoft.com/office/drawing/2014/main" id="{B9A1FDB0-71E9-CA41-B075-5554A8FA9131}"/>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591802182"/>
      </p:ext>
    </p:extLst>
  </p:cSld>
  <p:clrMapOvr>
    <a:masterClrMapping/>
  </p:clrMapOvr>
  <p:transition xmlns:p14="http://schemas.microsoft.com/office/powerpoint/2010/main" spd="slow">
    <p:push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CasellaDiTesto 13">
            <a:extLst>
              <a:ext uri="{FF2B5EF4-FFF2-40B4-BE49-F238E27FC236}">
                <a16:creationId xmlns="" xmlns:a16="http://schemas.microsoft.com/office/drawing/2014/main" id="{C07BF349-A559-4746-AAFD-A657BA90C429}"/>
              </a:ext>
            </a:extLst>
          </p:cNvPr>
          <p:cNvSpPr txBox="1">
            <a:spLocks noChangeArrowheads="1"/>
          </p:cNvSpPr>
          <p:nvPr/>
        </p:nvSpPr>
        <p:spPr bwMode="auto">
          <a:xfrm>
            <a:off x="6583363" y="21082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4" rIns="91431" bIns="45714">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it-IT" altLang="it-IT"/>
          </a:p>
        </p:txBody>
      </p:sp>
      <p:sp>
        <p:nvSpPr>
          <p:cNvPr id="117763" name="CasellaDiTesto 7">
            <a:extLst>
              <a:ext uri="{FF2B5EF4-FFF2-40B4-BE49-F238E27FC236}">
                <a16:creationId xmlns="" xmlns:a16="http://schemas.microsoft.com/office/drawing/2014/main" id="{034DB0DD-982C-FC47-A393-FEF59F5E1422}"/>
              </a:ext>
            </a:extLst>
          </p:cNvPr>
          <p:cNvSpPr txBox="1">
            <a:spLocks noChangeArrowheads="1"/>
          </p:cNvSpPr>
          <p:nvPr/>
        </p:nvSpPr>
        <p:spPr bwMode="auto">
          <a:xfrm>
            <a:off x="3112801" y="1489348"/>
            <a:ext cx="2654876" cy="2985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4" rIns="91431" bIns="45714">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it-IT" altLang="it-IT" sz="1600" b="1" dirty="0">
                <a:latin typeface="Book Antiqua" panose="02040602050305030304" pitchFamily="18" charset="0"/>
              </a:rPr>
              <a:t>Merci pour </a:t>
            </a:r>
            <a:r>
              <a:rPr lang="it-IT" altLang="it-IT" sz="1600" b="1" dirty="0" err="1">
                <a:latin typeface="Book Antiqua" panose="02040602050305030304" pitchFamily="18" charset="0"/>
              </a:rPr>
              <a:t>votre</a:t>
            </a:r>
            <a:r>
              <a:rPr lang="it-IT" altLang="it-IT" sz="1600" b="1" dirty="0">
                <a:latin typeface="Book Antiqua" panose="02040602050305030304" pitchFamily="18" charset="0"/>
              </a:rPr>
              <a:t> </a:t>
            </a:r>
            <a:r>
              <a:rPr lang="it-IT" altLang="it-IT" sz="1600" b="1" dirty="0" err="1">
                <a:latin typeface="Book Antiqua" panose="02040602050305030304" pitchFamily="18" charset="0"/>
              </a:rPr>
              <a:t>attention</a:t>
            </a:r>
            <a:endParaRPr lang="it-IT" altLang="it-IT" sz="1600" b="1" dirty="0">
              <a:latin typeface="Book Antiqua" panose="02040602050305030304" pitchFamily="18" charset="0"/>
            </a:endParaRPr>
          </a:p>
          <a:p>
            <a:pPr algn="ctr" eaLnBrk="1" hangingPunct="1"/>
            <a:r>
              <a:rPr lang="it-IT" altLang="it-IT" sz="1600" b="1" dirty="0">
                <a:latin typeface="Book Antiqua" panose="02040602050305030304" pitchFamily="18" charset="0"/>
              </a:rPr>
              <a:t>Q&amp;A</a:t>
            </a:r>
          </a:p>
          <a:p>
            <a:pPr algn="ctr" eaLnBrk="1" hangingPunct="1"/>
            <a:endParaRPr lang="it-IT" altLang="it-IT" sz="1200" b="1" dirty="0">
              <a:latin typeface="Book Antiqua" panose="02040602050305030304" pitchFamily="18" charset="0"/>
            </a:endParaRPr>
          </a:p>
          <a:p>
            <a:pPr algn="ctr" eaLnBrk="1" hangingPunct="1"/>
            <a:endParaRPr lang="it-IT" altLang="it-IT" sz="1200" b="1" dirty="0">
              <a:latin typeface="Book Antiqua" panose="02040602050305030304" pitchFamily="18" charset="0"/>
            </a:endParaRPr>
          </a:p>
          <a:p>
            <a:pPr algn="ctr" eaLnBrk="1" hangingPunct="1"/>
            <a:endParaRPr lang="it-IT" altLang="it-IT" sz="1200" b="1" dirty="0">
              <a:latin typeface="Book Antiqua" panose="02040602050305030304" pitchFamily="18" charset="0"/>
            </a:endParaRPr>
          </a:p>
          <a:p>
            <a:pPr algn="ctr" eaLnBrk="1" hangingPunct="1"/>
            <a:r>
              <a:rPr lang="it-IT" altLang="it-IT" sz="1200" b="1" dirty="0" err="1">
                <a:latin typeface="Book Antiqua" panose="02040602050305030304" pitchFamily="18" charset="0"/>
              </a:rPr>
              <a:t>Maximilien</a:t>
            </a:r>
            <a:r>
              <a:rPr lang="it-IT" altLang="it-IT" sz="1200" b="1" dirty="0">
                <a:latin typeface="Book Antiqua" panose="02040602050305030304" pitchFamily="18" charset="0"/>
              </a:rPr>
              <a:t> Gaslini</a:t>
            </a:r>
          </a:p>
          <a:p>
            <a:pPr algn="ctr" eaLnBrk="1" hangingPunct="1"/>
            <a:r>
              <a:rPr lang="it-IT" altLang="it-IT" sz="1200" dirty="0">
                <a:latin typeface="Book Antiqua" panose="02040602050305030304" pitchFamily="18" charset="0"/>
              </a:rPr>
              <a:t>Avocat </a:t>
            </a:r>
            <a:r>
              <a:rPr lang="it-IT" altLang="it-IT" sz="1200" dirty="0" err="1">
                <a:latin typeface="Book Antiqua" panose="02040602050305030304" pitchFamily="18" charset="0"/>
              </a:rPr>
              <a:t>au</a:t>
            </a:r>
            <a:r>
              <a:rPr lang="it-IT" altLang="it-IT" sz="1200" dirty="0">
                <a:latin typeface="Book Antiqua" panose="02040602050305030304" pitchFamily="18" charset="0"/>
              </a:rPr>
              <a:t> </a:t>
            </a:r>
            <a:r>
              <a:rPr lang="it-IT" altLang="it-IT" sz="1200" dirty="0" err="1">
                <a:latin typeface="Book Antiqua" panose="02040602050305030304" pitchFamily="18" charset="0"/>
              </a:rPr>
              <a:t>Barreau</a:t>
            </a:r>
            <a:r>
              <a:rPr lang="it-IT" altLang="it-IT" sz="1200" dirty="0">
                <a:latin typeface="Book Antiqua" panose="02040602050305030304" pitchFamily="18" charset="0"/>
              </a:rPr>
              <a:t> de Paris</a:t>
            </a:r>
          </a:p>
          <a:p>
            <a:pPr algn="ctr" eaLnBrk="1" hangingPunct="1"/>
            <a:r>
              <a:rPr lang="it-IT" altLang="it-IT" sz="1200" dirty="0">
                <a:latin typeface="Book Antiqua" panose="02040602050305030304" pitchFamily="18" charset="0"/>
              </a:rPr>
              <a:t>Avvocato al Foro di Milano</a:t>
            </a:r>
          </a:p>
          <a:p>
            <a:pPr algn="ctr"/>
            <a:r>
              <a:rPr lang="it-IT" altLang="it-IT" sz="1200" dirty="0" err="1">
                <a:solidFill>
                  <a:srgbClr val="3D5695"/>
                </a:solidFill>
                <a:latin typeface="Book Antiqua" panose="02040602050305030304" pitchFamily="18" charset="0"/>
              </a:rPr>
              <a:t>www.alteregal.eu</a:t>
            </a:r>
            <a:endParaRPr lang="it-IT" altLang="it-IT" sz="1200" dirty="0">
              <a:solidFill>
                <a:srgbClr val="000000"/>
              </a:solidFill>
              <a:latin typeface="Book Antiqua" panose="02040602050305030304" pitchFamily="18" charset="0"/>
            </a:endParaRPr>
          </a:p>
          <a:p>
            <a:pPr algn="ctr" eaLnBrk="1" hangingPunct="1"/>
            <a:endParaRPr lang="it-IT" altLang="it-IT" sz="1200" dirty="0">
              <a:solidFill>
                <a:srgbClr val="3D5695"/>
              </a:solidFill>
              <a:latin typeface="Book Antiqua" panose="02040602050305030304" pitchFamily="18" charset="0"/>
            </a:endParaRPr>
          </a:p>
          <a:p>
            <a:pPr algn="ctr" eaLnBrk="1" hangingPunct="1"/>
            <a:r>
              <a:rPr lang="it-IT" altLang="it-IT" sz="1200" dirty="0">
                <a:solidFill>
                  <a:srgbClr val="3D5695"/>
                </a:solidFill>
                <a:latin typeface="Book Antiqua" panose="02040602050305030304" pitchFamily="18" charset="0"/>
              </a:rPr>
              <a:t>Mail </a:t>
            </a:r>
          </a:p>
          <a:p>
            <a:pPr algn="ctr" eaLnBrk="1" hangingPunct="1"/>
            <a:r>
              <a:rPr lang="it-IT" altLang="it-IT" sz="1200" dirty="0" err="1">
                <a:solidFill>
                  <a:srgbClr val="3D5695"/>
                </a:solidFill>
                <a:latin typeface="Book Antiqua" panose="02040602050305030304" pitchFamily="18" charset="0"/>
              </a:rPr>
              <a:t>m.gaslini@alteregal.eu</a:t>
            </a:r>
            <a:endParaRPr lang="it-IT" altLang="it-IT" sz="1200" dirty="0">
              <a:solidFill>
                <a:srgbClr val="3D5695"/>
              </a:solidFill>
              <a:latin typeface="Book Antiqua" panose="02040602050305030304" pitchFamily="18" charset="0"/>
            </a:endParaRPr>
          </a:p>
          <a:p>
            <a:pPr algn="ctr" eaLnBrk="1" hangingPunct="1"/>
            <a:endParaRPr lang="it-IT" altLang="it-IT" sz="1200" dirty="0">
              <a:solidFill>
                <a:srgbClr val="3D5695"/>
              </a:solidFill>
              <a:latin typeface="Lato Light" panose="020F0302020204030203" pitchFamily="34" charset="77"/>
            </a:endParaRPr>
          </a:p>
          <a:p>
            <a:pPr algn="ctr" eaLnBrk="1" hangingPunct="1"/>
            <a:endParaRPr lang="it-IT" altLang="it-IT" sz="1200" dirty="0">
              <a:solidFill>
                <a:schemeClr val="bg2"/>
              </a:solidFill>
              <a:latin typeface="Lato Regular" panose="020F0502020204030203" pitchFamily="34" charset="77"/>
            </a:endParaRPr>
          </a:p>
          <a:p>
            <a:pPr algn="ctr" eaLnBrk="1" hangingPunct="1"/>
            <a:endParaRPr lang="it-IT" altLang="it-IT" sz="1200" dirty="0">
              <a:solidFill>
                <a:schemeClr val="bg2"/>
              </a:solidFill>
              <a:latin typeface="Lato Regular" panose="020F0502020204030203" pitchFamily="34" charset="77"/>
            </a:endParaRPr>
          </a:p>
        </p:txBody>
      </p:sp>
      <p:sp>
        <p:nvSpPr>
          <p:cNvPr id="117766" name="Rettangolo 10">
            <a:extLst>
              <a:ext uri="{FF2B5EF4-FFF2-40B4-BE49-F238E27FC236}">
                <a16:creationId xmlns="" xmlns:a16="http://schemas.microsoft.com/office/drawing/2014/main" id="{5E1DF60C-171E-F34F-B7A0-FA7398848EBA}"/>
              </a:ext>
            </a:extLst>
          </p:cNvPr>
          <p:cNvSpPr>
            <a:spLocks noChangeArrowheads="1"/>
          </p:cNvSpPr>
          <p:nvPr/>
        </p:nvSpPr>
        <p:spPr bwMode="auto">
          <a:xfrm>
            <a:off x="2297113" y="4119286"/>
            <a:ext cx="4286250" cy="464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tabLst>
                <a:tab pos="3059113" algn="ctr"/>
                <a:tab pos="6119813" algn="r"/>
              </a:tabLst>
              <a:defRPr>
                <a:solidFill>
                  <a:schemeClr val="tx1"/>
                </a:solidFill>
                <a:latin typeface="Arial" panose="020B0604020202020204" pitchFamily="34" charset="0"/>
                <a:ea typeface="ＭＳ Ｐゴシック" panose="020B0600070205080204" pitchFamily="34" charset="-128"/>
              </a:defRPr>
            </a:lvl1pPr>
            <a:lvl2pPr marL="742950" indent="-285750">
              <a:tabLst>
                <a:tab pos="3059113" algn="ctr"/>
                <a:tab pos="6119813" algn="r"/>
              </a:tabLst>
              <a:defRPr>
                <a:solidFill>
                  <a:schemeClr val="tx1"/>
                </a:solidFill>
                <a:latin typeface="Arial" panose="020B0604020202020204" pitchFamily="34" charset="0"/>
                <a:ea typeface="ＭＳ Ｐゴシック" panose="020B0600070205080204" pitchFamily="34" charset="-128"/>
              </a:defRPr>
            </a:lvl2pPr>
            <a:lvl3pPr marL="1143000" indent="-228600">
              <a:tabLst>
                <a:tab pos="3059113" algn="ctr"/>
                <a:tab pos="6119813" algn="r"/>
              </a:tabLst>
              <a:defRPr>
                <a:solidFill>
                  <a:schemeClr val="tx1"/>
                </a:solidFill>
                <a:latin typeface="Arial" panose="020B0604020202020204" pitchFamily="34" charset="0"/>
                <a:ea typeface="ＭＳ Ｐゴシック" panose="020B0600070205080204" pitchFamily="34" charset="-128"/>
              </a:defRPr>
            </a:lvl3pPr>
            <a:lvl4pPr marL="1600200" indent="-228600">
              <a:tabLst>
                <a:tab pos="3059113" algn="ctr"/>
                <a:tab pos="6119813" algn="r"/>
              </a:tabLst>
              <a:defRPr>
                <a:solidFill>
                  <a:schemeClr val="tx1"/>
                </a:solidFill>
                <a:latin typeface="Arial" panose="020B0604020202020204" pitchFamily="34" charset="0"/>
                <a:ea typeface="ＭＳ Ｐゴシック" panose="020B0600070205080204" pitchFamily="34" charset="-128"/>
              </a:defRPr>
            </a:lvl4pPr>
            <a:lvl5pPr marL="2057400" indent="-228600">
              <a:tabLst>
                <a:tab pos="3059113" algn="ctr"/>
                <a:tab pos="6119813" algn="r"/>
              </a:tabLst>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tabLst>
                <a:tab pos="3059113" algn="ctr"/>
                <a:tab pos="6119813" algn="r"/>
              </a:tabLs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tabLst>
                <a:tab pos="3059113" algn="ctr"/>
                <a:tab pos="6119813" algn="r"/>
              </a:tabLs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tabLst>
                <a:tab pos="3059113" algn="ctr"/>
                <a:tab pos="6119813" algn="r"/>
              </a:tabLs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tabLst>
                <a:tab pos="3059113" algn="ctr"/>
                <a:tab pos="6119813" algn="r"/>
              </a:tabLst>
              <a:defRPr>
                <a:solidFill>
                  <a:schemeClr val="tx1"/>
                </a:solidFill>
                <a:latin typeface="Arial" panose="020B0604020202020204" pitchFamily="34" charset="0"/>
                <a:ea typeface="ＭＳ Ｐゴシック" panose="020B0600070205080204" pitchFamily="34" charset="-128"/>
              </a:defRPr>
            </a:lvl9pPr>
          </a:lstStyle>
          <a:p>
            <a:pPr algn="ctr" eaLnBrk="1" hangingPunct="1">
              <a:lnSpc>
                <a:spcPct val="80000"/>
              </a:lnSpc>
            </a:pPr>
            <a:r>
              <a:rPr lang="fr-FR" altLang="it-IT" sz="2400" dirty="0">
                <a:solidFill>
                  <a:srgbClr val="656A67"/>
                </a:solidFill>
                <a:latin typeface="Lato Light" panose="020F0302020204030203" pitchFamily="34" charset="77"/>
              </a:rPr>
              <a:t>ALTER</a:t>
            </a:r>
            <a:r>
              <a:rPr lang="fr-FR" altLang="it-IT" sz="2400" dirty="0">
                <a:solidFill>
                  <a:srgbClr val="224176"/>
                </a:solidFill>
                <a:latin typeface="Lato Light" panose="020F0302020204030203" pitchFamily="34" charset="77"/>
              </a:rPr>
              <a:t>EGAL</a:t>
            </a:r>
            <a:endParaRPr lang="it-IT" altLang="it-IT" sz="2400" dirty="0">
              <a:latin typeface="Calibri" panose="020F0502020204030204" pitchFamily="34" charset="0"/>
            </a:endParaRPr>
          </a:p>
          <a:p>
            <a:pPr algn="ctr" eaLnBrk="1" hangingPunct="1"/>
            <a:r>
              <a:rPr lang="fr-FR" altLang="it-IT" sz="500" dirty="0">
                <a:solidFill>
                  <a:srgbClr val="404040"/>
                </a:solidFill>
                <a:latin typeface="Lato Light" panose="020F0302020204030203" pitchFamily="34" charset="77"/>
              </a:rPr>
              <a:t>AVOCATS  D’AFFAIRES  EN  FRANCE  ET  EN  ITALIE</a:t>
            </a:r>
            <a:endParaRPr lang="it-IT" altLang="it-IT" sz="500" dirty="0">
              <a:latin typeface="Calibri" panose="020F0502020204030204" pitchFamily="34" charset="0"/>
            </a:endParaRPr>
          </a:p>
        </p:txBody>
      </p:sp>
      <p:sp>
        <p:nvSpPr>
          <p:cNvPr id="5" name="Rettangolo 4">
            <a:extLst>
              <a:ext uri="{FF2B5EF4-FFF2-40B4-BE49-F238E27FC236}">
                <a16:creationId xmlns="" xmlns:a16="http://schemas.microsoft.com/office/drawing/2014/main" id="{197BF53B-5D73-BD4B-9AAF-6CA80863D057}"/>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cSld>
  <p:clrMapOvr>
    <a:masterClrMapping/>
  </p:clrMapOvr>
  <p:transition xmlns:p14="http://schemas.microsoft.com/office/powerpoint/2010/mai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a:extLst>
              <a:ext uri="{FF2B5EF4-FFF2-40B4-BE49-F238E27FC236}">
                <a16:creationId xmlns="" xmlns:a16="http://schemas.microsoft.com/office/drawing/2014/main" id="{3EAEF221-08F3-C547-8888-49DE9EE1C358}"/>
              </a:ext>
            </a:extLst>
          </p:cNvPr>
          <p:cNvSpPr>
            <a:spLocks noChangeArrowheads="1"/>
          </p:cNvSpPr>
          <p:nvPr/>
        </p:nvSpPr>
        <p:spPr bwMode="auto">
          <a:xfrm>
            <a:off x="827584" y="225575"/>
            <a:ext cx="76200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it-IT" sz="1600" u="sng" dirty="0" smtClean="0">
                <a:latin typeface="Book Antiqua" panose="02040602050305030304" pitchFamily="18" charset="0"/>
              </a:rPr>
              <a:t>Assunzione diretta da una società italiana o </a:t>
            </a:r>
            <a:r>
              <a:rPr lang="it-IT" sz="1600" u="sng" dirty="0">
                <a:latin typeface="Book Antiqua" panose="02040602050305030304" pitchFamily="18" charset="0"/>
              </a:rPr>
              <a:t>d</a:t>
            </a:r>
            <a:r>
              <a:rPr lang="it-IT" sz="1600" u="sng" dirty="0" smtClean="0">
                <a:latin typeface="Book Antiqua" panose="02040602050305030304" pitchFamily="18" charset="0"/>
              </a:rPr>
              <a:t>istacco </a:t>
            </a:r>
            <a:r>
              <a:rPr lang="it-IT" sz="1600" u="sng" dirty="0">
                <a:latin typeface="Book Antiqua" panose="02040602050305030304" pitchFamily="18" charset="0"/>
              </a:rPr>
              <a:t>dipendenti </a:t>
            </a:r>
            <a:endParaRPr lang="it-IT" sz="1600" u="sng" dirty="0" smtClean="0">
              <a:latin typeface="Book Antiqua" panose="02040602050305030304" pitchFamily="18" charset="0"/>
            </a:endParaRPr>
          </a:p>
          <a:p>
            <a:pPr algn="ctr"/>
            <a:r>
              <a:rPr lang="it-IT" sz="1400" i="1" dirty="0" smtClean="0">
                <a:latin typeface="Book Antiqua" panose="02040602050305030304" pitchFamily="18" charset="0"/>
              </a:rPr>
              <a:t>Artt. L. 1262-4 e L. 1262-3 Code </a:t>
            </a:r>
            <a:r>
              <a:rPr lang="it-IT" sz="1400" i="1" dirty="0">
                <a:latin typeface="Book Antiqua" panose="02040602050305030304" pitchFamily="18" charset="0"/>
              </a:rPr>
              <a:t>du Travail : Si applica il diritto francese!</a:t>
            </a:r>
          </a:p>
          <a:p>
            <a:pPr algn="ctr"/>
            <a:endParaRPr lang="fr-FR" sz="1400" dirty="0">
              <a:latin typeface="Book Antiqua" panose="02040602050305030304" pitchFamily="18" charset="0"/>
            </a:endParaRPr>
          </a:p>
        </p:txBody>
      </p:sp>
      <p:sp>
        <p:nvSpPr>
          <p:cNvPr id="15363" name="CasellaDiTesto 13">
            <a:extLst>
              <a:ext uri="{FF2B5EF4-FFF2-40B4-BE49-F238E27FC236}">
                <a16:creationId xmlns="" xmlns:a16="http://schemas.microsoft.com/office/drawing/2014/main" id="{5FE8FF17-056D-0642-9875-722649360DBB}"/>
              </a:ext>
            </a:extLst>
          </p:cNvPr>
          <p:cNvSpPr txBox="1">
            <a:spLocks noChangeArrowheads="1"/>
          </p:cNvSpPr>
          <p:nvPr/>
        </p:nvSpPr>
        <p:spPr bwMode="auto">
          <a:xfrm>
            <a:off x="6248136" y="2108730"/>
            <a:ext cx="184731"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fr-FR" altLang="fr-FR" sz="1500"/>
          </a:p>
        </p:txBody>
      </p:sp>
      <p:sp>
        <p:nvSpPr>
          <p:cNvPr id="7" name="CasellaDiTesto 7">
            <a:extLst>
              <a:ext uri="{FF2B5EF4-FFF2-40B4-BE49-F238E27FC236}">
                <a16:creationId xmlns="" xmlns:a16="http://schemas.microsoft.com/office/drawing/2014/main" id="{FC968E31-E3E3-BE44-BA6F-AD03103FC959}"/>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graphicFrame>
        <p:nvGraphicFramePr>
          <p:cNvPr id="2" name="Diagramma 1">
            <a:extLst>
              <a:ext uri="{FF2B5EF4-FFF2-40B4-BE49-F238E27FC236}">
                <a16:creationId xmlns="" xmlns:a16="http://schemas.microsoft.com/office/drawing/2014/main" id="{5625E497-BB25-E849-9606-AA410F391DF0}"/>
              </a:ext>
            </a:extLst>
          </p:cNvPr>
          <p:cNvGraphicFramePr/>
          <p:nvPr>
            <p:extLst>
              <p:ext uri="{D42A27DB-BD31-4B8C-83A1-F6EECF244321}">
                <p14:modId xmlns:p14="http://schemas.microsoft.com/office/powerpoint/2010/main" val="138533703"/>
              </p:ext>
            </p:extLst>
          </p:nvPr>
        </p:nvGraphicFramePr>
        <p:xfrm>
          <a:off x="-900608" y="1113364"/>
          <a:ext cx="5928320" cy="36161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Rectangle 3">
            <a:extLst>
              <a:ext uri="{FF2B5EF4-FFF2-40B4-BE49-F238E27FC236}">
                <a16:creationId xmlns="" xmlns:a16="http://schemas.microsoft.com/office/drawing/2014/main" id="{F5E2A239-5B69-CE40-9968-300CB946DC7C}"/>
              </a:ext>
            </a:extLst>
          </p:cNvPr>
          <p:cNvSpPr>
            <a:spLocks noChangeArrowheads="1"/>
          </p:cNvSpPr>
          <p:nvPr/>
        </p:nvSpPr>
        <p:spPr bwMode="auto">
          <a:xfrm>
            <a:off x="4357870" y="985292"/>
            <a:ext cx="4149994" cy="431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eaLnBrk="1" hangingPunct="1">
              <a:defRPr/>
            </a:pPr>
            <a:r>
              <a:rPr lang="it-IT" altLang="it-IT" sz="1050" b="1" u="sng" dirty="0" smtClean="0">
                <a:latin typeface="Calibri" panose="020F0502020204030204" pitchFamily="34" charset="0"/>
                <a:cs typeface="Calibri" panose="020F0502020204030204" pitchFamily="34" charset="0"/>
              </a:rPr>
              <a:t>Disciplina sostanziale applicabile al dipendente assunto in Francia da una società italiana (art. L.1262-3 Code du Travail)</a:t>
            </a:r>
          </a:p>
          <a:p>
            <a:pPr algn="ctr" eaLnBrk="1" hangingPunct="1">
              <a:defRPr/>
            </a:pPr>
            <a:endParaRPr lang="it-IT" altLang="it-IT" sz="800" u="sng" dirty="0">
              <a:latin typeface="Lato Regular"/>
              <a:cs typeface="Lato Regular"/>
            </a:endParaRPr>
          </a:p>
          <a:p>
            <a:pPr algn="ctr" eaLnBrk="1" hangingPunct="1">
              <a:defRPr/>
            </a:pPr>
            <a:r>
              <a:rPr lang="it-IT" altLang="it-IT" sz="800" dirty="0" smtClean="0">
                <a:latin typeface="Calibri" panose="020F0502020204030204" pitchFamily="34" charset="0"/>
                <a:cs typeface="Calibri" panose="020F0502020204030204" pitchFamily="34" charset="0"/>
              </a:rPr>
              <a:t>Integralità delle disposizioni francesi</a:t>
            </a:r>
          </a:p>
          <a:p>
            <a:pPr algn="ctr" eaLnBrk="1" hangingPunct="1">
              <a:defRPr/>
            </a:pPr>
            <a:endParaRPr lang="it-IT" altLang="it-IT" sz="800" b="1" u="sng" dirty="0" smtClean="0">
              <a:latin typeface="Calibri" panose="020F0502020204030204" pitchFamily="34" charset="0"/>
              <a:cs typeface="Calibri" panose="020F0502020204030204" pitchFamily="34" charset="0"/>
            </a:endParaRPr>
          </a:p>
          <a:p>
            <a:pPr algn="ctr" eaLnBrk="1" hangingPunct="1">
              <a:defRPr/>
            </a:pPr>
            <a:r>
              <a:rPr lang="it-IT" altLang="it-IT" sz="1050" b="1" u="sng" dirty="0" smtClean="0">
                <a:latin typeface="Calibri" panose="020F0502020204030204" pitchFamily="34" charset="0"/>
                <a:cs typeface="Calibri" panose="020F0502020204030204" pitchFamily="34" charset="0"/>
              </a:rPr>
              <a:t>Disciplina sostanziale francese applicabile al dipendente distaccato in </a:t>
            </a:r>
            <a:r>
              <a:rPr lang="it-IT" altLang="it-IT" sz="1050" b="1" u="sng" dirty="0" smtClean="0">
                <a:latin typeface="Calibri"/>
                <a:cs typeface="Calibri"/>
              </a:rPr>
              <a:t>Francia (</a:t>
            </a:r>
            <a:r>
              <a:rPr lang="it-IT" altLang="it-IT" sz="1050" b="1" u="sng" dirty="0" smtClean="0">
                <a:solidFill>
                  <a:srgbClr val="000000"/>
                </a:solidFill>
                <a:latin typeface="Calibri"/>
                <a:cs typeface="Calibri"/>
              </a:rPr>
              <a:t>c.d. </a:t>
            </a:r>
            <a:r>
              <a:rPr lang="it-IT" altLang="it-IT" sz="1050" b="1" u="sng" dirty="0" smtClean="0">
                <a:solidFill>
                  <a:srgbClr val="000000"/>
                </a:solidFill>
                <a:latin typeface="Calibri"/>
                <a:cs typeface="Calibri"/>
              </a:rPr>
              <a:t>“</a:t>
            </a:r>
            <a:r>
              <a:rPr lang="it-IT" altLang="it-IT" sz="1050" b="1" i="1" u="sng" dirty="0" err="1">
                <a:solidFill>
                  <a:srgbClr val="000000"/>
                </a:solidFill>
                <a:latin typeface="Calibri"/>
                <a:cs typeface="Calibri"/>
              </a:rPr>
              <a:t>noyau</a:t>
            </a:r>
            <a:r>
              <a:rPr lang="it-IT" altLang="it-IT" sz="1050" b="1" i="1" u="sng" dirty="0">
                <a:solidFill>
                  <a:srgbClr val="000000"/>
                </a:solidFill>
                <a:latin typeface="Calibri"/>
                <a:cs typeface="Calibri"/>
              </a:rPr>
              <a:t> </a:t>
            </a:r>
            <a:r>
              <a:rPr lang="it-IT" altLang="it-IT" sz="1050" b="1" i="1" u="sng" dirty="0" err="1">
                <a:solidFill>
                  <a:srgbClr val="000000"/>
                </a:solidFill>
                <a:latin typeface="Calibri"/>
                <a:cs typeface="Calibri"/>
              </a:rPr>
              <a:t>dur</a:t>
            </a:r>
            <a:r>
              <a:rPr lang="it-IT" altLang="it-IT" sz="1050" b="1" u="sng" dirty="0">
                <a:solidFill>
                  <a:srgbClr val="000000"/>
                </a:solidFill>
                <a:latin typeface="Calibri"/>
                <a:cs typeface="Calibri"/>
              </a:rPr>
              <a:t>” </a:t>
            </a:r>
            <a:r>
              <a:rPr lang="it-IT" altLang="it-IT" sz="1050" b="1" u="sng" dirty="0" smtClean="0">
                <a:solidFill>
                  <a:srgbClr val="000000"/>
                </a:solidFill>
                <a:latin typeface="Calibri"/>
                <a:cs typeface="Calibri"/>
              </a:rPr>
              <a:t>) nei </a:t>
            </a:r>
            <a:r>
              <a:rPr lang="it-IT" altLang="it-IT" sz="1050" b="1" u="sng" dirty="0" smtClean="0">
                <a:latin typeface="Calibri"/>
                <a:cs typeface="Calibri"/>
              </a:rPr>
              <a:t>primi 12 mesi di distacco (</a:t>
            </a:r>
            <a:r>
              <a:rPr lang="it-IT" altLang="it-IT" sz="1050" b="1" u="sng" dirty="0" smtClean="0">
                <a:solidFill>
                  <a:srgbClr val="0000FF"/>
                </a:solidFill>
                <a:latin typeface="Calibri"/>
                <a:cs typeface="Calibri"/>
              </a:rPr>
              <a:t>in blu le novità in vigore dal 30 luglio 2020 </a:t>
            </a:r>
            <a:r>
              <a:rPr lang="mr-IN" altLang="it-IT" sz="1050" b="1" u="sng" dirty="0" smtClean="0">
                <a:solidFill>
                  <a:srgbClr val="0000FF"/>
                </a:solidFill>
                <a:latin typeface="Calibri"/>
                <a:cs typeface="Calibri"/>
              </a:rPr>
              <a:t>–</a:t>
            </a:r>
            <a:r>
              <a:rPr lang="it-IT" altLang="it-IT" sz="1050" b="1" u="sng" dirty="0" smtClean="0">
                <a:solidFill>
                  <a:srgbClr val="0000FF"/>
                </a:solidFill>
                <a:latin typeface="Calibri"/>
                <a:cs typeface="Calibri"/>
              </a:rPr>
              <a:t> art. L. 1262-4 Code du Travail</a:t>
            </a:r>
            <a:r>
              <a:rPr lang="it-IT" altLang="it-IT" sz="1050" b="1" u="sng" dirty="0" smtClean="0">
                <a:latin typeface="Calibri"/>
                <a:cs typeface="Calibri"/>
              </a:rPr>
              <a:t>)</a:t>
            </a:r>
          </a:p>
          <a:p>
            <a:pPr algn="ctr" eaLnBrk="1" hangingPunct="1">
              <a:defRPr/>
            </a:pPr>
            <a:endParaRPr lang="it-IT" altLang="it-IT" sz="800" dirty="0" smtClean="0">
              <a:latin typeface="Calibri" panose="020F0502020204030204" pitchFamily="34" charset="0"/>
              <a:cs typeface="Calibri" panose="020F0502020204030204" pitchFamily="34" charset="0"/>
            </a:endParaRPr>
          </a:p>
          <a:p>
            <a:pPr marL="171450" indent="-171450" algn="just">
              <a:spcAft>
                <a:spcPts val="600"/>
              </a:spcAft>
              <a:buFont typeface="Arial" panose="020B0604020202020204" pitchFamily="34" charset="0"/>
              <a:buChar char="•"/>
              <a:defRPr/>
            </a:pPr>
            <a:r>
              <a:rPr lang="it-IT" altLang="it-IT" sz="800" dirty="0">
                <a:latin typeface="Lato Regular"/>
                <a:cs typeface="Lato Regular"/>
              </a:rPr>
              <a:t>Libertà individuali e collettive, diritto di sciopero</a:t>
            </a:r>
          </a:p>
          <a:p>
            <a:pPr marL="171450" indent="-171450" algn="just">
              <a:spcAft>
                <a:spcPts val="600"/>
              </a:spcAft>
              <a:buFont typeface="Arial" panose="020B0604020202020204" pitchFamily="34" charset="0"/>
              <a:buChar char="•"/>
              <a:defRPr/>
            </a:pPr>
            <a:r>
              <a:rPr lang="it-IT" altLang="it-IT" sz="800" dirty="0">
                <a:latin typeface="Lato Regular"/>
                <a:cs typeface="Lato Regular"/>
              </a:rPr>
              <a:t>Non discriminazione e uguaglianza professionale fra uomini e donne</a:t>
            </a:r>
          </a:p>
          <a:p>
            <a:pPr marL="171450" indent="-171450" algn="just">
              <a:spcAft>
                <a:spcPts val="600"/>
              </a:spcAft>
              <a:buFont typeface="Arial" panose="020B0604020202020204" pitchFamily="34" charset="0"/>
              <a:buChar char="•"/>
              <a:defRPr/>
            </a:pPr>
            <a:r>
              <a:rPr lang="it-IT" altLang="it-IT" sz="800" dirty="0">
                <a:latin typeface="Lato Regular"/>
                <a:cs typeface="Lato Regular"/>
              </a:rPr>
              <a:t>Protezione della maternità, congedi di maternità e paternità, eventi familiari</a:t>
            </a:r>
          </a:p>
          <a:p>
            <a:pPr marL="171450" indent="-171450" algn="just">
              <a:spcAft>
                <a:spcPts val="600"/>
              </a:spcAft>
              <a:buFont typeface="Arial" panose="020B0604020202020204" pitchFamily="34" charset="0"/>
              <a:buChar char="•"/>
              <a:defRPr/>
            </a:pPr>
            <a:r>
              <a:rPr lang="it-IT" altLang="it-IT" sz="800" u="sng" dirty="0">
                <a:latin typeface="Lato Regular"/>
                <a:cs typeface="Lato Regular"/>
              </a:rPr>
              <a:t>Durata del </a:t>
            </a:r>
            <a:r>
              <a:rPr lang="it-IT" altLang="it-IT" sz="800" u="sng" dirty="0" smtClean="0">
                <a:latin typeface="Lato Regular"/>
                <a:cs typeface="Lato Regular"/>
              </a:rPr>
              <a:t>lavoro (35 ore)</a:t>
            </a:r>
            <a:r>
              <a:rPr lang="it-IT" altLang="it-IT" sz="800" dirty="0" smtClean="0">
                <a:latin typeface="Lato Regular"/>
                <a:cs typeface="Lato Regular"/>
              </a:rPr>
              <a:t>, </a:t>
            </a:r>
            <a:r>
              <a:rPr lang="it-IT" altLang="it-IT" sz="800" dirty="0">
                <a:latin typeface="Lato Regular"/>
                <a:cs typeface="Lato Regular"/>
              </a:rPr>
              <a:t>riposi compensativi, giorni festivi, ferie, condizioni di affiliazione ai fondi per ferie e intemperie (settore </a:t>
            </a:r>
            <a:r>
              <a:rPr lang="it-IT" altLang="it-IT" sz="800" dirty="0" smtClean="0">
                <a:latin typeface="Lato Regular"/>
                <a:cs typeface="Lato Regular"/>
              </a:rPr>
              <a:t>dell’edilizia), durata del lavoro e lavoro notturno dei giovani lavoratori</a:t>
            </a:r>
            <a:endParaRPr lang="it-IT" altLang="it-IT" sz="800" dirty="0">
              <a:latin typeface="Lato Regular"/>
              <a:cs typeface="Lato Regular"/>
            </a:endParaRPr>
          </a:p>
          <a:p>
            <a:pPr marL="171450" indent="-171450" algn="just">
              <a:spcAft>
                <a:spcPts val="600"/>
              </a:spcAft>
              <a:buFont typeface="Arial" panose="020B0604020202020204" pitchFamily="34" charset="0"/>
              <a:buChar char="•"/>
              <a:defRPr/>
            </a:pPr>
            <a:r>
              <a:rPr lang="it-IT" altLang="it-IT" sz="800" u="sng" dirty="0">
                <a:solidFill>
                  <a:srgbClr val="0000FF"/>
                </a:solidFill>
                <a:latin typeface="Lato Regular"/>
                <a:cs typeface="Lato Regular"/>
              </a:rPr>
              <a:t>Retribuzione ex art. L.3221-3 </a:t>
            </a:r>
            <a:r>
              <a:rPr lang="it-IT" altLang="it-IT" sz="800" u="sng" dirty="0" smtClean="0">
                <a:solidFill>
                  <a:srgbClr val="0000FF"/>
                </a:solidFill>
                <a:latin typeface="Lato Regular"/>
                <a:cs typeface="Lato Regular"/>
              </a:rPr>
              <a:t>Code du Travail, </a:t>
            </a:r>
            <a:r>
              <a:rPr lang="it-IT" altLang="it-IT" sz="800" u="sng" dirty="0" smtClean="0">
                <a:latin typeface="Lato Regular"/>
                <a:cs typeface="Lato Regular"/>
              </a:rPr>
              <a:t>pagamento </a:t>
            </a:r>
            <a:r>
              <a:rPr lang="it-IT" altLang="it-IT" sz="800" u="sng" dirty="0">
                <a:latin typeface="Lato Regular"/>
                <a:cs typeface="Lato Regular"/>
              </a:rPr>
              <a:t>della retribuzione</a:t>
            </a:r>
            <a:r>
              <a:rPr lang="it-IT" altLang="it-IT" sz="800" dirty="0">
                <a:latin typeface="Lato Regular"/>
                <a:cs typeface="Lato Regular"/>
              </a:rPr>
              <a:t>, </a:t>
            </a:r>
            <a:r>
              <a:rPr lang="it-IT" altLang="it-IT" sz="800" u="sng" dirty="0">
                <a:latin typeface="Lato Regular"/>
                <a:cs typeface="Lato Regular"/>
              </a:rPr>
              <a:t>trattamento economico degli </a:t>
            </a:r>
            <a:r>
              <a:rPr lang="it-IT" altLang="it-IT" sz="800" u="sng" dirty="0" smtClean="0">
                <a:latin typeface="Lato Regular"/>
                <a:cs typeface="Lato Regular"/>
              </a:rPr>
              <a:t>straordinari</a:t>
            </a:r>
            <a:endParaRPr lang="it-IT" altLang="it-IT" sz="800" dirty="0">
              <a:latin typeface="Lato Regular"/>
              <a:cs typeface="Lato Regular"/>
            </a:endParaRPr>
          </a:p>
          <a:p>
            <a:pPr marL="171450" indent="-171450" algn="just">
              <a:spcAft>
                <a:spcPts val="600"/>
              </a:spcAft>
              <a:buFont typeface="Arial" panose="020B0604020202020204" pitchFamily="34" charset="0"/>
              <a:buChar char="•"/>
              <a:defRPr/>
            </a:pPr>
            <a:r>
              <a:rPr lang="it-IT" altLang="it-IT" sz="800" dirty="0" smtClean="0">
                <a:latin typeface="Lato Regular"/>
                <a:cs typeface="Lato Regular"/>
              </a:rPr>
              <a:t>Garanzie </a:t>
            </a:r>
            <a:r>
              <a:rPr lang="it-IT" altLang="it-IT" sz="800" dirty="0">
                <a:latin typeface="Lato Regular"/>
                <a:cs typeface="Lato Regular"/>
              </a:rPr>
              <a:t>spettanti ai lavoratori interinali</a:t>
            </a:r>
          </a:p>
          <a:p>
            <a:pPr marL="171450" indent="-171450" algn="just">
              <a:spcAft>
                <a:spcPts val="600"/>
              </a:spcAft>
              <a:buFont typeface="Arial" panose="020B0604020202020204" pitchFamily="34" charset="0"/>
              <a:buChar char="•"/>
              <a:defRPr/>
            </a:pPr>
            <a:r>
              <a:rPr lang="it-IT" altLang="it-IT" sz="800" dirty="0">
                <a:latin typeface="Lato Regular"/>
                <a:cs typeface="Lato Regular"/>
              </a:rPr>
              <a:t>Regole relative </a:t>
            </a:r>
            <a:r>
              <a:rPr lang="it-IT" altLang="it-IT" sz="800" dirty="0" smtClean="0">
                <a:latin typeface="Lato Regular"/>
                <a:cs typeface="Lato Regular"/>
              </a:rPr>
              <a:t>alla salute e sicurezza sul </a:t>
            </a:r>
            <a:r>
              <a:rPr lang="it-IT" altLang="it-IT" sz="800" dirty="0">
                <a:latin typeface="Lato Regular"/>
                <a:cs typeface="Lato Regular"/>
              </a:rPr>
              <a:t>lavoro, </a:t>
            </a:r>
            <a:r>
              <a:rPr lang="it-IT" altLang="it-IT" sz="800" dirty="0" smtClean="0">
                <a:latin typeface="Lato Regular"/>
                <a:cs typeface="Lato Regular"/>
              </a:rPr>
              <a:t>età </a:t>
            </a:r>
            <a:r>
              <a:rPr lang="it-IT" altLang="it-IT" sz="800" dirty="0">
                <a:latin typeface="Lato Regular"/>
                <a:cs typeface="Lato Regular"/>
              </a:rPr>
              <a:t>di ammissione al lavoro, lavoro </a:t>
            </a:r>
            <a:r>
              <a:rPr lang="it-IT" altLang="it-IT" sz="800" dirty="0" smtClean="0">
                <a:latin typeface="Lato Regular"/>
                <a:cs typeface="Lato Regular"/>
              </a:rPr>
              <a:t>minorile, </a:t>
            </a:r>
            <a:r>
              <a:rPr lang="it-IT" altLang="it-IT" sz="800" dirty="0">
                <a:latin typeface="Lato Regular"/>
                <a:cs typeface="Lato Regular"/>
              </a:rPr>
              <a:t>l</a:t>
            </a:r>
            <a:r>
              <a:rPr lang="it-IT" altLang="it-IT" sz="800" dirty="0" smtClean="0">
                <a:latin typeface="Lato Regular"/>
                <a:cs typeface="Lato Regular"/>
              </a:rPr>
              <a:t>avoro </a:t>
            </a:r>
            <a:r>
              <a:rPr lang="it-IT" altLang="it-IT" sz="800" dirty="0">
                <a:latin typeface="Lato Regular"/>
                <a:cs typeface="Lato Regular"/>
              </a:rPr>
              <a:t>irregolare e in nero</a:t>
            </a:r>
          </a:p>
          <a:p>
            <a:pPr marL="171450" indent="-171450" algn="just">
              <a:spcAft>
                <a:spcPts val="600"/>
              </a:spcAft>
              <a:buFont typeface="Arial" panose="020B0604020202020204" pitchFamily="34" charset="0"/>
              <a:buChar char="•"/>
              <a:defRPr/>
            </a:pPr>
            <a:r>
              <a:rPr lang="it-IT" altLang="it-IT" sz="800" dirty="0">
                <a:solidFill>
                  <a:srgbClr val="0000FF"/>
                </a:solidFill>
                <a:latin typeface="Lato Regular"/>
                <a:cs typeface="Lato Regular"/>
              </a:rPr>
              <a:t>Rimborso delle spese professionali sostenute dal dipendente distaccato in materia di trasporti, pasti e pernottamento durante l’esercizio delle sue </a:t>
            </a:r>
            <a:r>
              <a:rPr lang="it-IT" altLang="it-IT" sz="800" dirty="0" smtClean="0">
                <a:solidFill>
                  <a:srgbClr val="0000FF"/>
                </a:solidFill>
                <a:latin typeface="Lato Regular"/>
                <a:cs typeface="Lato Regular"/>
              </a:rPr>
              <a:t>funzioni</a:t>
            </a:r>
            <a:endParaRPr lang="it-IT" altLang="it-IT" sz="800" dirty="0">
              <a:solidFill>
                <a:srgbClr val="0000FF"/>
              </a:solidFill>
              <a:latin typeface="Lato Regular"/>
              <a:cs typeface="Lato Regular"/>
            </a:endParaRPr>
          </a:p>
          <a:p>
            <a:pPr marL="177800" indent="-163513" algn="just">
              <a:lnSpc>
                <a:spcPct val="120000"/>
              </a:lnSpc>
              <a:spcAft>
                <a:spcPts val="0"/>
              </a:spcAft>
              <a:defRPr/>
            </a:pPr>
            <a:r>
              <a:rPr lang="it-IT" altLang="it-IT" sz="800" dirty="0" smtClean="0">
                <a:latin typeface="Lato Regular"/>
                <a:cs typeface="Lato Regular"/>
              </a:rPr>
              <a:t>In entrambi i casi l’individuazione della convezione collettiva applicabile (</a:t>
            </a:r>
            <a:r>
              <a:rPr lang="it-IT" altLang="it-IT" sz="800" u="sng" dirty="0" smtClean="0">
                <a:latin typeface="Lato Regular"/>
                <a:cs typeface="Lato Regular"/>
              </a:rPr>
              <a:t>www.legifrance.gouv.fr</a:t>
            </a:r>
            <a:r>
              <a:rPr lang="it-IT" altLang="it-IT" sz="800" dirty="0" smtClean="0">
                <a:latin typeface="Lato Regular"/>
                <a:cs typeface="Lato Regular"/>
              </a:rPr>
              <a:t>) è fondamentale, in particolare per verificare:</a:t>
            </a:r>
          </a:p>
          <a:p>
            <a:pPr marL="177800" indent="-163513" algn="just" eaLnBrk="1" hangingPunct="1">
              <a:lnSpc>
                <a:spcPct val="120000"/>
              </a:lnSpc>
              <a:spcAft>
                <a:spcPts val="0"/>
              </a:spcAft>
              <a:buFont typeface="Arial" panose="020B0604020202020204" pitchFamily="34" charset="0"/>
              <a:buChar char="•"/>
              <a:defRPr/>
            </a:pPr>
            <a:r>
              <a:rPr lang="it-IT" altLang="it-IT" sz="800" dirty="0" smtClean="0">
                <a:latin typeface="Lato Regular"/>
                <a:cs typeface="Lato Regular"/>
              </a:rPr>
              <a:t>la retribuzione minima</a:t>
            </a:r>
          </a:p>
          <a:p>
            <a:pPr marL="177800" indent="-163513" algn="just" eaLnBrk="1" hangingPunct="1">
              <a:lnSpc>
                <a:spcPct val="120000"/>
              </a:lnSpc>
              <a:spcAft>
                <a:spcPts val="0"/>
              </a:spcAft>
              <a:buFont typeface="Arial" panose="020B0604020202020204" pitchFamily="34" charset="0"/>
              <a:buChar char="•"/>
              <a:defRPr/>
            </a:pPr>
            <a:r>
              <a:rPr lang="it-IT" altLang="it-IT" sz="800" dirty="0" smtClean="0">
                <a:latin typeface="Lato Regular"/>
                <a:cs typeface="Lato Regular"/>
              </a:rPr>
              <a:t>la durata del lavoro</a:t>
            </a:r>
            <a:endParaRPr lang="it-IT" altLang="it-IT" sz="800" dirty="0">
              <a:latin typeface="Lato Regular"/>
              <a:cs typeface="Lato Regular"/>
            </a:endParaRPr>
          </a:p>
        </p:txBody>
      </p:sp>
      <p:sp>
        <p:nvSpPr>
          <p:cNvPr id="8" name="Rettangolo 7">
            <a:extLst>
              <a:ext uri="{FF2B5EF4-FFF2-40B4-BE49-F238E27FC236}">
                <a16:creationId xmlns="" xmlns:a16="http://schemas.microsoft.com/office/drawing/2014/main" id="{3E1339B6-50F7-834D-8373-F2587F4F69B4}"/>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245678106"/>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CasellaDiTesto 13">
            <a:extLst>
              <a:ext uri="{FF2B5EF4-FFF2-40B4-BE49-F238E27FC236}">
                <a16:creationId xmlns="" xmlns:a16="http://schemas.microsoft.com/office/drawing/2014/main" id="{6F225273-D7A3-904C-9FD0-BABE53B20D52}"/>
              </a:ext>
            </a:extLst>
          </p:cNvPr>
          <p:cNvSpPr txBox="1">
            <a:spLocks noChangeArrowheads="1"/>
          </p:cNvSpPr>
          <p:nvPr/>
        </p:nvSpPr>
        <p:spPr bwMode="auto">
          <a:xfrm>
            <a:off x="6583363" y="21082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4" rIns="91431" bIns="45714">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it-IT" altLang="it-IT"/>
          </a:p>
        </p:txBody>
      </p:sp>
      <p:sp>
        <p:nvSpPr>
          <p:cNvPr id="101379" name="CasellaDiTesto 5">
            <a:extLst>
              <a:ext uri="{FF2B5EF4-FFF2-40B4-BE49-F238E27FC236}">
                <a16:creationId xmlns="" xmlns:a16="http://schemas.microsoft.com/office/drawing/2014/main" id="{8C4DD26F-2B9F-4241-A8AB-EDF904598C76}"/>
              </a:ext>
            </a:extLst>
          </p:cNvPr>
          <p:cNvSpPr txBox="1">
            <a:spLocks noChangeArrowheads="1"/>
          </p:cNvSpPr>
          <p:nvPr/>
        </p:nvSpPr>
        <p:spPr bwMode="auto">
          <a:xfrm>
            <a:off x="251520" y="359159"/>
            <a:ext cx="8569325" cy="592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4" rIns="91431" bIns="45714">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defRPr/>
            </a:pPr>
            <a:r>
              <a:rPr lang="it-IT" altLang="it-IT" sz="1600" u="sng" dirty="0" smtClean="0">
                <a:solidFill>
                  <a:srgbClr val="0000FF"/>
                </a:solidFill>
                <a:latin typeface="Book Antiqua" panose="02040602050305030304" pitchFamily="18" charset="0"/>
              </a:rPr>
              <a:t>Novità applicabili dal 30 luglio 2020</a:t>
            </a:r>
            <a:endParaRPr lang="it-IT" altLang="it-IT" sz="1600" u="sng" dirty="0">
              <a:solidFill>
                <a:srgbClr val="0000FF"/>
              </a:solidFill>
              <a:latin typeface="Book Antiqua" panose="02040602050305030304" pitchFamily="18" charset="0"/>
            </a:endParaRPr>
          </a:p>
          <a:p>
            <a:pPr algn="ctr" eaLnBrk="1" hangingPunct="1"/>
            <a:r>
              <a:rPr lang="it-IT" altLang="it-IT" sz="1200" i="1" dirty="0">
                <a:latin typeface="Book Antiqua"/>
                <a:cs typeface="Book Antiqua"/>
              </a:rPr>
              <a:t>Direttiva UE 2018/957 del 28/06/18 trasposta in Francia con </a:t>
            </a:r>
            <a:r>
              <a:rPr lang="it-IT" altLang="it-IT" sz="1200" i="1" dirty="0" err="1">
                <a:latin typeface="Book Antiqua"/>
                <a:cs typeface="Book Antiqua"/>
              </a:rPr>
              <a:t>Ordonnance</a:t>
            </a:r>
            <a:r>
              <a:rPr lang="it-IT" altLang="it-IT" sz="1200" i="1" dirty="0">
                <a:latin typeface="Book Antiqua"/>
                <a:cs typeface="Book Antiqua"/>
              </a:rPr>
              <a:t> n. 116 del 20/02/19</a:t>
            </a:r>
          </a:p>
          <a:p>
            <a:pPr eaLnBrk="1" hangingPunct="1"/>
            <a:endParaRPr lang="it-IT" altLang="it-IT" sz="1000" b="1" u="sng" dirty="0">
              <a:latin typeface="Lato Regular" panose="020F0502020204030203" pitchFamily="34" charset="77"/>
            </a:endParaRPr>
          </a:p>
          <a:p>
            <a:pPr marL="171450" indent="-171450" eaLnBrk="1" hangingPunct="1">
              <a:buFont typeface="Wingdings" charset="2"/>
              <a:buChar char="Ø"/>
            </a:pPr>
            <a:r>
              <a:rPr lang="it-IT" altLang="it-IT" sz="1000" b="1" dirty="0" smtClean="0">
                <a:latin typeface="Lato Regular" panose="020F0502020204030203" pitchFamily="34" charset="77"/>
              </a:rPr>
              <a:t> </a:t>
            </a:r>
            <a:r>
              <a:rPr lang="it-IT" altLang="it-IT" sz="1000" b="1" u="sng" dirty="0">
                <a:latin typeface="Calibri"/>
                <a:cs typeface="Calibri"/>
              </a:rPr>
              <a:t>Nei distacchi &gt; a 12 mesi : applicazione dell’integralità </a:t>
            </a:r>
            <a:r>
              <a:rPr lang="it-IT" altLang="it-IT" sz="1000" b="1" u="sng" dirty="0" smtClean="0">
                <a:latin typeface="Calibri"/>
                <a:cs typeface="Calibri"/>
              </a:rPr>
              <a:t>delle </a:t>
            </a:r>
            <a:r>
              <a:rPr lang="it-IT" altLang="it-IT" sz="1000" b="1" u="sng" dirty="0">
                <a:latin typeface="Calibri"/>
                <a:cs typeface="Calibri"/>
              </a:rPr>
              <a:t>disposizioni del Codice del Lavoro francese, eccetto per le regole </a:t>
            </a:r>
            <a:r>
              <a:rPr lang="it-IT" altLang="it-IT" sz="1000" b="1" u="sng" dirty="0" smtClean="0">
                <a:latin typeface="Calibri"/>
                <a:cs typeface="Calibri"/>
              </a:rPr>
              <a:t>relative a:</a:t>
            </a:r>
          </a:p>
          <a:p>
            <a:pPr eaLnBrk="1" hangingPunct="1"/>
            <a:endParaRPr lang="it-IT" altLang="it-IT" sz="800" b="1" u="sng" dirty="0">
              <a:latin typeface="Calibri"/>
              <a:cs typeface="Calibri"/>
            </a:endParaRPr>
          </a:p>
          <a:p>
            <a:pPr marL="171450" indent="273050" eaLnBrk="1" hangingPunct="1">
              <a:buFont typeface="Arial" panose="020B0604020202020204" pitchFamily="34" charset="0"/>
              <a:buChar char="•"/>
            </a:pPr>
            <a:r>
              <a:rPr lang="it-IT" altLang="it-IT" sz="1000" dirty="0" smtClean="0">
                <a:latin typeface="Calibri"/>
                <a:cs typeface="Calibri"/>
              </a:rPr>
              <a:t>stipula</a:t>
            </a:r>
            <a:r>
              <a:rPr lang="it-IT" altLang="it-IT" sz="1000" dirty="0">
                <a:latin typeface="Calibri"/>
                <a:cs typeface="Calibri"/>
              </a:rPr>
              <a:t>, esecuzione, modifica per motivo economico, cessione e cessazione del contratto di </a:t>
            </a:r>
            <a:r>
              <a:rPr lang="it-IT" altLang="it-IT" sz="1000" dirty="0" smtClean="0">
                <a:latin typeface="Calibri"/>
                <a:cs typeface="Calibri"/>
              </a:rPr>
              <a:t>lavoro</a:t>
            </a:r>
          </a:p>
          <a:p>
            <a:pPr marL="171450" indent="273050" eaLnBrk="1" hangingPunct="1">
              <a:buFont typeface="Arial" panose="020B0604020202020204" pitchFamily="34" charset="0"/>
              <a:buChar char="•"/>
            </a:pPr>
            <a:r>
              <a:rPr lang="it-IT" altLang="it-IT" sz="1000" dirty="0" smtClean="0">
                <a:latin typeface="Calibri"/>
                <a:cs typeface="Calibri"/>
              </a:rPr>
              <a:t>mobilità volontaria</a:t>
            </a:r>
          </a:p>
          <a:p>
            <a:pPr marL="171450" indent="273050" eaLnBrk="1" hangingPunct="1">
              <a:buFont typeface="Arial" panose="020B0604020202020204" pitchFamily="34" charset="0"/>
              <a:buChar char="•"/>
            </a:pPr>
            <a:r>
              <a:rPr lang="it-IT" altLang="it-IT" sz="1000" dirty="0" smtClean="0">
                <a:latin typeface="Calibri"/>
                <a:cs typeface="Calibri"/>
              </a:rPr>
              <a:t>contratti </a:t>
            </a:r>
            <a:r>
              <a:rPr lang="it-IT" altLang="it-IT" sz="1000" dirty="0">
                <a:latin typeface="Calibri"/>
                <a:cs typeface="Calibri"/>
              </a:rPr>
              <a:t>a tempo determinato, di missione, di </a:t>
            </a:r>
            <a:r>
              <a:rPr lang="it-IT" altLang="it-IT" sz="1000" dirty="0" smtClean="0">
                <a:latin typeface="Calibri"/>
                <a:cs typeface="Calibri"/>
              </a:rPr>
              <a:t>cantiere</a:t>
            </a:r>
          </a:p>
          <a:p>
            <a:pPr marL="171450" indent="273050" eaLnBrk="1" hangingPunct="1">
              <a:buFont typeface="Arial" panose="020B0604020202020204" pitchFamily="34" charset="0"/>
              <a:buChar char="•"/>
            </a:pPr>
            <a:r>
              <a:rPr lang="it-IT" altLang="it-IT" sz="1000" dirty="0" smtClean="0">
                <a:latin typeface="Calibri"/>
                <a:cs typeface="Calibri"/>
              </a:rPr>
              <a:t>assegni </a:t>
            </a:r>
            <a:r>
              <a:rPr lang="it-IT" altLang="it-IT" sz="1000" dirty="0">
                <a:latin typeface="Calibri"/>
                <a:cs typeface="Calibri"/>
              </a:rPr>
              <a:t>e titoli semplificati del </a:t>
            </a:r>
            <a:r>
              <a:rPr lang="it-IT" altLang="it-IT" sz="1000" dirty="0" smtClean="0">
                <a:latin typeface="Calibri"/>
                <a:cs typeface="Calibri"/>
              </a:rPr>
              <a:t>lavoro</a:t>
            </a:r>
            <a:endParaRPr lang="it-IT" altLang="it-IT" sz="1000" dirty="0">
              <a:latin typeface="Calibri"/>
              <a:cs typeface="Calibri"/>
            </a:endParaRPr>
          </a:p>
          <a:p>
            <a:pPr eaLnBrk="1" hangingPunct="1"/>
            <a:endParaRPr lang="it-IT" altLang="it-IT" sz="1000" b="1" u="sng" dirty="0">
              <a:latin typeface="Calibri"/>
              <a:cs typeface="Calibri"/>
            </a:endParaRPr>
          </a:p>
          <a:p>
            <a:pPr marL="171450" indent="-171450" eaLnBrk="1" hangingPunct="1">
              <a:buFont typeface="Wingdings" charset="2"/>
              <a:buChar char="Ø"/>
            </a:pPr>
            <a:r>
              <a:rPr lang="it-IT" altLang="it-IT" sz="1000" b="1" u="sng" dirty="0" smtClean="0">
                <a:latin typeface="Calibri"/>
                <a:cs typeface="Calibri"/>
              </a:rPr>
              <a:t>Possibilità di chiedere </a:t>
            </a:r>
            <a:r>
              <a:rPr lang="it-IT" altLang="it-IT" sz="1000" b="1" u="sng" dirty="0">
                <a:solidFill>
                  <a:srgbClr val="000000"/>
                </a:solidFill>
                <a:latin typeface="Calibri"/>
                <a:cs typeface="Calibri"/>
              </a:rPr>
              <a:t>proroga del “</a:t>
            </a:r>
            <a:r>
              <a:rPr lang="it-IT" altLang="it-IT" sz="1000" b="1" i="1" u="sng" dirty="0" err="1">
                <a:solidFill>
                  <a:srgbClr val="000000"/>
                </a:solidFill>
                <a:latin typeface="Calibri"/>
                <a:cs typeface="Calibri"/>
              </a:rPr>
              <a:t>noyau</a:t>
            </a:r>
            <a:r>
              <a:rPr lang="it-IT" altLang="it-IT" sz="1000" b="1" i="1" u="sng" dirty="0">
                <a:solidFill>
                  <a:srgbClr val="000000"/>
                </a:solidFill>
                <a:latin typeface="Calibri"/>
                <a:cs typeface="Calibri"/>
              </a:rPr>
              <a:t> </a:t>
            </a:r>
            <a:r>
              <a:rPr lang="it-IT" altLang="it-IT" sz="1000" b="1" i="1" u="sng" dirty="0" err="1">
                <a:solidFill>
                  <a:srgbClr val="000000"/>
                </a:solidFill>
                <a:latin typeface="Calibri"/>
                <a:cs typeface="Calibri"/>
              </a:rPr>
              <a:t>dur</a:t>
            </a:r>
            <a:r>
              <a:rPr lang="it-IT" altLang="it-IT" sz="1000" b="1" u="sng" dirty="0">
                <a:solidFill>
                  <a:srgbClr val="000000"/>
                </a:solidFill>
                <a:latin typeface="Calibri"/>
                <a:cs typeface="Calibri"/>
              </a:rPr>
              <a:t>” </a:t>
            </a:r>
            <a:r>
              <a:rPr lang="it-IT" altLang="it-IT" sz="1000" b="1" u="sng" dirty="0" smtClean="0">
                <a:solidFill>
                  <a:srgbClr val="000000"/>
                </a:solidFill>
                <a:latin typeface="Calibri"/>
                <a:cs typeface="Calibri"/>
              </a:rPr>
              <a:t>di </a:t>
            </a:r>
            <a:r>
              <a:rPr lang="it-IT" altLang="it-IT" sz="1000" b="1" u="sng" dirty="0">
                <a:solidFill>
                  <a:srgbClr val="000000"/>
                </a:solidFill>
                <a:latin typeface="Calibri"/>
                <a:cs typeface="Calibri"/>
              </a:rPr>
              <a:t>6 </a:t>
            </a:r>
            <a:r>
              <a:rPr lang="it-IT" altLang="it-IT" sz="1000" b="1" u="sng" dirty="0">
                <a:latin typeface="Calibri"/>
                <a:cs typeface="Calibri"/>
              </a:rPr>
              <a:t>mesi </a:t>
            </a:r>
            <a:r>
              <a:rPr lang="it-IT" altLang="it-IT" sz="1000" b="1" u="sng" dirty="0" err="1">
                <a:latin typeface="Calibri"/>
                <a:cs typeface="Calibri"/>
              </a:rPr>
              <a:t>max</a:t>
            </a:r>
            <a:r>
              <a:rPr lang="it-IT" altLang="it-IT" sz="1000" dirty="0">
                <a:latin typeface="Calibri"/>
                <a:cs typeface="Calibri"/>
              </a:rPr>
              <a:t>  se la prestazione lo necessita, tramite dichiarazione motivata inviata alla DIRECCTE prima della scadenza dei 12 </a:t>
            </a:r>
            <a:r>
              <a:rPr lang="it-IT" altLang="it-IT" sz="1000" dirty="0" smtClean="0">
                <a:latin typeface="Calibri"/>
                <a:cs typeface="Calibri"/>
              </a:rPr>
              <a:t>mesi</a:t>
            </a:r>
          </a:p>
          <a:p>
            <a:pPr eaLnBrk="1" hangingPunct="1"/>
            <a:endParaRPr lang="it-IT" altLang="it-IT" sz="1000" b="1" u="sng" dirty="0">
              <a:latin typeface="Calibri"/>
              <a:cs typeface="Calibri"/>
            </a:endParaRPr>
          </a:p>
          <a:p>
            <a:pPr marL="171450" indent="-171450" eaLnBrk="1" hangingPunct="1">
              <a:buFont typeface="Wingdings" charset="2"/>
              <a:buChar char="Ø"/>
            </a:pPr>
            <a:r>
              <a:rPr lang="it-IT" altLang="it-IT" sz="1000" b="1" u="sng" dirty="0" smtClean="0">
                <a:latin typeface="Calibri"/>
                <a:cs typeface="Calibri"/>
              </a:rPr>
              <a:t>Applicazione </a:t>
            </a:r>
            <a:r>
              <a:rPr lang="it-IT" altLang="it-IT" sz="1000" b="1" u="sng" dirty="0">
                <a:latin typeface="Calibri"/>
                <a:cs typeface="Calibri"/>
              </a:rPr>
              <a:t>delle seguenti regole di computo relative alla durata dei distacchi</a:t>
            </a:r>
            <a:r>
              <a:rPr lang="it-IT" altLang="it-IT" sz="1000" b="1" u="sng" dirty="0" smtClean="0">
                <a:latin typeface="Calibri"/>
                <a:cs typeface="Calibri"/>
              </a:rPr>
              <a:t>:</a:t>
            </a:r>
          </a:p>
          <a:p>
            <a:pPr eaLnBrk="1" hangingPunct="1"/>
            <a:endParaRPr lang="it-IT" altLang="it-IT" sz="1000" b="1" u="sng" dirty="0">
              <a:latin typeface="Calibri"/>
              <a:cs typeface="Calibri"/>
            </a:endParaRPr>
          </a:p>
          <a:p>
            <a:pPr marL="171450" indent="273050" eaLnBrk="1" hangingPunct="1">
              <a:buFont typeface="Arial" panose="020B0604020202020204" pitchFamily="34" charset="0"/>
              <a:buChar char="•"/>
            </a:pPr>
            <a:r>
              <a:rPr lang="it-IT" altLang="it-IT" sz="1000" dirty="0" smtClean="0">
                <a:latin typeface="Calibri"/>
                <a:cs typeface="Calibri"/>
              </a:rPr>
              <a:t>per </a:t>
            </a:r>
            <a:r>
              <a:rPr lang="it-IT" altLang="it-IT" sz="1000" dirty="0">
                <a:latin typeface="Calibri"/>
                <a:cs typeface="Calibri"/>
              </a:rPr>
              <a:t>calcolare i primi 12 mesi in cui trova applicazione il </a:t>
            </a:r>
            <a:r>
              <a:rPr lang="it-IT" altLang="it-IT" sz="1000" dirty="0" smtClean="0">
                <a:latin typeface="Calibri"/>
                <a:cs typeface="Calibri"/>
              </a:rPr>
              <a:t>“</a:t>
            </a:r>
            <a:r>
              <a:rPr lang="it-IT" altLang="it-IT" sz="1000" i="1" dirty="0" err="1" smtClean="0">
                <a:latin typeface="Calibri"/>
                <a:cs typeface="Calibri"/>
              </a:rPr>
              <a:t>noyau</a:t>
            </a:r>
            <a:r>
              <a:rPr lang="it-IT" altLang="it-IT" sz="1000" i="1" dirty="0" smtClean="0">
                <a:latin typeface="Calibri"/>
                <a:cs typeface="Calibri"/>
              </a:rPr>
              <a:t> </a:t>
            </a:r>
            <a:r>
              <a:rPr lang="it-IT" altLang="it-IT" sz="1000" i="1" dirty="0" err="1" smtClean="0">
                <a:latin typeface="Calibri"/>
                <a:cs typeface="Calibri"/>
              </a:rPr>
              <a:t>dur</a:t>
            </a:r>
            <a:r>
              <a:rPr lang="it-IT" altLang="it-IT" sz="1000" dirty="0" smtClean="0">
                <a:latin typeface="Calibri"/>
                <a:cs typeface="Calibri"/>
              </a:rPr>
              <a:t>” si </a:t>
            </a:r>
            <a:r>
              <a:rPr lang="it-IT" altLang="it-IT" sz="1000" dirty="0">
                <a:latin typeface="Calibri"/>
                <a:cs typeface="Calibri"/>
              </a:rPr>
              <a:t>considerano i periodi di distacco già </a:t>
            </a:r>
            <a:r>
              <a:rPr lang="it-IT" altLang="it-IT" sz="1000" dirty="0" smtClean="0">
                <a:latin typeface="Calibri"/>
                <a:cs typeface="Calibri"/>
              </a:rPr>
              <a:t>in corso al </a:t>
            </a:r>
            <a:r>
              <a:rPr lang="it-IT" altLang="it-IT" sz="1000" dirty="0">
                <a:latin typeface="Calibri"/>
                <a:cs typeface="Calibri"/>
              </a:rPr>
              <a:t>30 luglio </a:t>
            </a:r>
            <a:r>
              <a:rPr lang="it-IT" altLang="it-IT" sz="1000" dirty="0" smtClean="0">
                <a:latin typeface="Calibri"/>
                <a:cs typeface="Calibri"/>
              </a:rPr>
              <a:t>2020</a:t>
            </a:r>
          </a:p>
          <a:p>
            <a:pPr marL="171450" indent="273050" eaLnBrk="1" hangingPunct="1">
              <a:buFont typeface="Arial" panose="020B0604020202020204" pitchFamily="34" charset="0"/>
              <a:buChar char="•"/>
            </a:pPr>
            <a:r>
              <a:rPr lang="it-IT" altLang="it-IT" sz="1000" dirty="0">
                <a:latin typeface="Calibri"/>
                <a:cs typeface="Calibri"/>
              </a:rPr>
              <a:t>s</a:t>
            </a:r>
            <a:r>
              <a:rPr lang="it-IT" altLang="it-IT" sz="1000" dirty="0" smtClean="0">
                <a:latin typeface="Calibri"/>
                <a:cs typeface="Calibri"/>
              </a:rPr>
              <a:t>e sostituzione </a:t>
            </a:r>
            <a:r>
              <a:rPr lang="it-IT" altLang="it-IT" sz="1000" dirty="0">
                <a:latin typeface="Calibri"/>
                <a:cs typeface="Calibri"/>
              </a:rPr>
              <a:t>di un dipendente distaccato sullo stesso posto di lavoro, </a:t>
            </a:r>
            <a:r>
              <a:rPr lang="it-IT" altLang="it-IT" sz="1000" dirty="0" smtClean="0">
                <a:latin typeface="Calibri"/>
                <a:cs typeface="Calibri"/>
              </a:rPr>
              <a:t>cumulo dei periodi di distacco</a:t>
            </a:r>
            <a:endParaRPr lang="it-IT" altLang="it-IT" sz="1100" b="1" dirty="0">
              <a:cs typeface="Arial" panose="020B0604020202020204" pitchFamily="34" charset="0"/>
            </a:endParaRPr>
          </a:p>
          <a:p>
            <a:pPr algn="just" eaLnBrk="1" hangingPunct="1">
              <a:spcAft>
                <a:spcPts val="0"/>
              </a:spcAft>
              <a:defRPr/>
            </a:pPr>
            <a:endParaRPr lang="it-IT" altLang="it-IT" sz="1100" b="1" dirty="0">
              <a:latin typeface="Lato Regular" panose="020F0502020204030203" pitchFamily="34" charset="77"/>
            </a:endParaRPr>
          </a:p>
          <a:p>
            <a:pPr marL="171450" indent="-171450" algn="just" eaLnBrk="1" hangingPunct="1">
              <a:spcAft>
                <a:spcPts val="0"/>
              </a:spcAft>
              <a:buFont typeface="Wingdings" charset="2"/>
              <a:buChar char="Ø"/>
              <a:defRPr/>
            </a:pPr>
            <a:r>
              <a:rPr lang="it-IT" altLang="it-IT" sz="1000" b="1" u="sng" dirty="0">
                <a:latin typeface="Calibri"/>
                <a:cs typeface="Calibri"/>
              </a:rPr>
              <a:t>Determinazione del valore </a:t>
            </a:r>
            <a:r>
              <a:rPr lang="it-IT" altLang="it-IT" sz="1000" b="1" u="sng" dirty="0" smtClean="0">
                <a:latin typeface="Calibri"/>
                <a:cs typeface="Calibri"/>
              </a:rPr>
              <a:t>dell’ammenda in caso di violazione della normativa sul distacco prendendo in conto la buona fede di chi ha commesso l’infrazione</a:t>
            </a:r>
          </a:p>
          <a:p>
            <a:pPr algn="just" eaLnBrk="1" hangingPunct="1">
              <a:spcAft>
                <a:spcPts val="0"/>
              </a:spcAft>
              <a:defRPr/>
            </a:pPr>
            <a:endParaRPr lang="it-IT" altLang="it-IT" sz="1000" b="1" u="sng" dirty="0" smtClean="0">
              <a:latin typeface="Calibri"/>
              <a:cs typeface="Calibri"/>
            </a:endParaRPr>
          </a:p>
          <a:p>
            <a:pPr marL="171450" indent="-171450" algn="just" eaLnBrk="1" hangingPunct="1">
              <a:spcAft>
                <a:spcPts val="0"/>
              </a:spcAft>
              <a:buFont typeface="Wingdings" charset="2"/>
              <a:buChar char="Ø"/>
              <a:defRPr/>
            </a:pPr>
            <a:r>
              <a:rPr lang="it-IT" altLang="it-IT" sz="1000" b="1" u="sng" dirty="0">
                <a:latin typeface="Calibri"/>
                <a:cs typeface="Calibri"/>
              </a:rPr>
              <a:t>Applicazione della disciplina previgente all’</a:t>
            </a:r>
            <a:r>
              <a:rPr lang="it-IT" altLang="it-IT" sz="1000" b="1" i="1" u="sng" dirty="0" err="1">
                <a:latin typeface="Calibri"/>
                <a:cs typeface="Calibri"/>
              </a:rPr>
              <a:t>ordonnanc</a:t>
            </a:r>
            <a:r>
              <a:rPr lang="it-IT" altLang="it-IT" sz="1000" b="1" u="sng" dirty="0" err="1">
                <a:latin typeface="Calibri"/>
                <a:cs typeface="Calibri"/>
              </a:rPr>
              <a:t>e</a:t>
            </a:r>
            <a:r>
              <a:rPr lang="it-IT" altLang="it-IT" sz="1000" b="1" u="sng" dirty="0">
                <a:latin typeface="Calibri"/>
                <a:cs typeface="Calibri"/>
              </a:rPr>
              <a:t> per i dipendenti distaccati </a:t>
            </a:r>
            <a:r>
              <a:rPr lang="it-IT" altLang="it-IT" sz="1000" b="1" u="sng" dirty="0" smtClean="0">
                <a:latin typeface="Calibri"/>
                <a:cs typeface="Calibri"/>
              </a:rPr>
              <a:t>nel settore del trasporto stradale</a:t>
            </a:r>
          </a:p>
          <a:p>
            <a:pPr algn="just" eaLnBrk="1" hangingPunct="1">
              <a:spcAft>
                <a:spcPts val="0"/>
              </a:spcAft>
              <a:defRPr/>
            </a:pPr>
            <a:endParaRPr lang="it-IT" altLang="it-IT" sz="1000" b="1" u="sng" dirty="0" smtClean="0">
              <a:latin typeface="Calibri"/>
              <a:cs typeface="Calibri"/>
            </a:endParaRPr>
          </a:p>
          <a:p>
            <a:pPr marL="171450" indent="-171450" algn="just" eaLnBrk="1" hangingPunct="1">
              <a:spcAft>
                <a:spcPts val="0"/>
              </a:spcAft>
              <a:buFont typeface="Wingdings" charset="2"/>
              <a:buChar char="Ø"/>
              <a:defRPr/>
            </a:pPr>
            <a:r>
              <a:rPr lang="it-IT" altLang="it-IT" sz="1000" b="1" u="sng" dirty="0" smtClean="0">
                <a:latin typeface="Calibri"/>
                <a:cs typeface="Calibri"/>
              </a:rPr>
              <a:t>Definizione e nuovi </a:t>
            </a:r>
            <a:r>
              <a:rPr lang="it-IT" altLang="it-IT" sz="1000" b="1" u="sng" dirty="0">
                <a:latin typeface="Calibri"/>
                <a:cs typeface="Calibri"/>
              </a:rPr>
              <a:t>obblighi dichiarativi e informativi in caso di ricorso al lavoro </a:t>
            </a:r>
            <a:r>
              <a:rPr lang="it-IT" altLang="it-IT" sz="1000" b="1" u="sng" dirty="0" smtClean="0">
                <a:latin typeface="Calibri"/>
                <a:cs typeface="Calibri"/>
              </a:rPr>
              <a:t>interinale</a:t>
            </a:r>
          </a:p>
          <a:p>
            <a:pPr marL="171450" indent="-171450" algn="just" eaLnBrk="1" hangingPunct="1">
              <a:spcAft>
                <a:spcPts val="0"/>
              </a:spcAft>
              <a:buFont typeface="Wingdings" charset="2"/>
              <a:buChar char="Ø"/>
              <a:defRPr/>
            </a:pPr>
            <a:endParaRPr lang="it-IT" altLang="it-IT" sz="1000" b="1" i="1" u="sng" dirty="0">
              <a:solidFill>
                <a:srgbClr val="000000"/>
              </a:solidFill>
              <a:latin typeface="Calibri"/>
              <a:cs typeface="Calibri"/>
            </a:endParaRPr>
          </a:p>
          <a:p>
            <a:pPr marL="171450" algn="just" eaLnBrk="1" hangingPunct="1">
              <a:spcAft>
                <a:spcPts val="0"/>
              </a:spcAft>
              <a:defRPr/>
            </a:pPr>
            <a:r>
              <a:rPr lang="it-IT" altLang="it-IT" sz="1000" i="1" u="sng" dirty="0" smtClean="0">
                <a:solidFill>
                  <a:srgbClr val="000000"/>
                </a:solidFill>
                <a:latin typeface="Calibri"/>
                <a:cs typeface="Calibri"/>
              </a:rPr>
              <a:t>Distacco i</a:t>
            </a:r>
            <a:r>
              <a:rPr lang="it-IT" altLang="it-IT" sz="1000" i="1" u="sng" dirty="0" smtClean="0">
                <a:latin typeface="Calibri"/>
                <a:cs typeface="Calibri"/>
              </a:rPr>
              <a:t>ndiretto</a:t>
            </a:r>
            <a:r>
              <a:rPr lang="it-IT" altLang="it-IT" sz="1000" dirty="0">
                <a:latin typeface="Calibri"/>
                <a:cs typeface="Calibri"/>
              </a:rPr>
              <a:t> =</a:t>
            </a:r>
            <a:r>
              <a:rPr lang="it-IT" altLang="it-IT" sz="1000" dirty="0" smtClean="0">
                <a:latin typeface="Calibri"/>
                <a:cs typeface="Calibri"/>
              </a:rPr>
              <a:t> agenzia </a:t>
            </a:r>
            <a:r>
              <a:rPr lang="it-IT" altLang="it-IT" sz="1000" dirty="0">
                <a:latin typeface="Calibri"/>
                <a:cs typeface="Calibri"/>
              </a:rPr>
              <a:t>di somministrazione italiana distacca dipendenti presso impresa utilizzatrice italiana che esercita temporaneamente un’attività sul territorio </a:t>
            </a:r>
            <a:r>
              <a:rPr lang="it-IT" altLang="it-IT" sz="1000" dirty="0" smtClean="0">
                <a:latin typeface="Calibri"/>
                <a:cs typeface="Calibri"/>
              </a:rPr>
              <a:t>francese</a:t>
            </a:r>
          </a:p>
          <a:p>
            <a:pPr marL="444500" indent="-261938" eaLnBrk="1" hangingPunct="1">
              <a:buFont typeface="Arial" panose="020B0604020202020204" pitchFamily="34" charset="0"/>
              <a:buChar char="•"/>
            </a:pPr>
            <a:r>
              <a:rPr lang="it-IT" altLang="it-IT" sz="800" dirty="0" smtClean="0">
                <a:latin typeface="Calibri"/>
                <a:cs typeface="Calibri"/>
              </a:rPr>
              <a:t>impresa </a:t>
            </a:r>
            <a:r>
              <a:rPr lang="it-IT" altLang="it-IT" sz="800" dirty="0">
                <a:latin typeface="Calibri"/>
                <a:cs typeface="Calibri"/>
              </a:rPr>
              <a:t>utilizzatrice informa agenzia di somministrazione/datrice di lavoro del distacco sul territorio francese e delle regole applicabili ai dipendenti </a:t>
            </a:r>
            <a:r>
              <a:rPr lang="it-IT" altLang="it-IT" sz="800" dirty="0" smtClean="0">
                <a:latin typeface="Calibri"/>
                <a:cs typeface="Calibri"/>
              </a:rPr>
              <a:t>distaccati</a:t>
            </a:r>
          </a:p>
          <a:p>
            <a:pPr marL="444500" indent="-261938" eaLnBrk="1" hangingPunct="1">
              <a:buFont typeface="Arial" panose="020B0604020202020204" pitchFamily="34" charset="0"/>
              <a:buChar char="•"/>
            </a:pPr>
            <a:r>
              <a:rPr lang="it-IT" altLang="it-IT" sz="800" dirty="0" smtClean="0">
                <a:latin typeface="Calibri"/>
                <a:cs typeface="Calibri"/>
              </a:rPr>
              <a:t>Il rispetto </a:t>
            </a:r>
            <a:r>
              <a:rPr lang="it-IT" altLang="it-IT" sz="800" dirty="0">
                <a:latin typeface="Calibri"/>
                <a:cs typeface="Calibri"/>
              </a:rPr>
              <a:t>di tale obbligo da parte dell’impresa utilizzatrice dovrà essere dimostrato con qualsiasi </a:t>
            </a:r>
            <a:r>
              <a:rPr lang="it-IT" altLang="it-IT" sz="800" dirty="0" smtClean="0">
                <a:latin typeface="Calibri"/>
                <a:cs typeface="Calibri"/>
              </a:rPr>
              <a:t>mezzo in </a:t>
            </a:r>
            <a:r>
              <a:rPr lang="it-IT" altLang="it-IT" sz="800" dirty="0">
                <a:latin typeface="Calibri"/>
                <a:cs typeface="Calibri"/>
              </a:rPr>
              <a:t>caso di controllo dell’Ispettorato del </a:t>
            </a:r>
            <a:r>
              <a:rPr lang="it-IT" altLang="it-IT" sz="800" dirty="0" smtClean="0">
                <a:latin typeface="Calibri"/>
                <a:cs typeface="Calibri"/>
              </a:rPr>
              <a:t>Lavoro</a:t>
            </a:r>
            <a:endParaRPr lang="it-IT" altLang="it-IT" sz="800" dirty="0">
              <a:latin typeface="Calibri"/>
              <a:cs typeface="Calibri"/>
            </a:endParaRPr>
          </a:p>
          <a:p>
            <a:pPr marL="171450" algn="just" eaLnBrk="1" hangingPunct="1">
              <a:spcAft>
                <a:spcPts val="0"/>
              </a:spcAft>
              <a:defRPr/>
            </a:pPr>
            <a:endParaRPr lang="it-IT" altLang="it-IT" sz="800" i="1" dirty="0" smtClean="0">
              <a:solidFill>
                <a:srgbClr val="000000"/>
              </a:solidFill>
              <a:latin typeface="Calibri"/>
              <a:cs typeface="Calibri"/>
            </a:endParaRPr>
          </a:p>
          <a:p>
            <a:pPr marL="171450" algn="just" eaLnBrk="1" hangingPunct="1">
              <a:spcAft>
                <a:spcPts val="0"/>
              </a:spcAft>
              <a:defRPr/>
            </a:pPr>
            <a:r>
              <a:rPr lang="it-IT" altLang="it-IT" sz="1000" i="1" u="sng" dirty="0" smtClean="0">
                <a:solidFill>
                  <a:srgbClr val="000000"/>
                </a:solidFill>
                <a:latin typeface="Calibri"/>
                <a:cs typeface="Calibri"/>
              </a:rPr>
              <a:t>Distacco diretto</a:t>
            </a:r>
            <a:r>
              <a:rPr lang="it-IT" altLang="it-IT" sz="1000" dirty="0">
                <a:solidFill>
                  <a:srgbClr val="000000"/>
                </a:solidFill>
                <a:latin typeface="Calibri"/>
                <a:cs typeface="Calibri"/>
              </a:rPr>
              <a:t> </a:t>
            </a:r>
            <a:r>
              <a:rPr lang="it-IT" altLang="it-IT" sz="1000" dirty="0" smtClean="0">
                <a:solidFill>
                  <a:srgbClr val="000000"/>
                </a:solidFill>
                <a:latin typeface="Calibri"/>
                <a:cs typeface="Calibri"/>
              </a:rPr>
              <a:t>= agenzia </a:t>
            </a:r>
            <a:r>
              <a:rPr lang="it-IT" altLang="it-IT" sz="1000" dirty="0">
                <a:solidFill>
                  <a:srgbClr val="000000"/>
                </a:solidFill>
                <a:latin typeface="Calibri"/>
                <a:cs typeface="Calibri"/>
              </a:rPr>
              <a:t>di somministrazione italiana distacca dipendenti presso impresa </a:t>
            </a:r>
            <a:r>
              <a:rPr lang="it-IT" altLang="it-IT" sz="1000" dirty="0" smtClean="0">
                <a:solidFill>
                  <a:srgbClr val="000000"/>
                </a:solidFill>
                <a:latin typeface="Calibri"/>
                <a:cs typeface="Calibri"/>
              </a:rPr>
              <a:t>utilizzatrice francese</a:t>
            </a:r>
            <a:endParaRPr lang="it-IT" altLang="it-IT" sz="1000" b="1" u="sng" dirty="0" smtClean="0">
              <a:latin typeface="Calibri"/>
              <a:cs typeface="Calibri"/>
            </a:endParaRPr>
          </a:p>
          <a:p>
            <a:pPr marL="171450" indent="273050" eaLnBrk="1" hangingPunct="1">
              <a:buFont typeface="Arial"/>
              <a:buChar char="•"/>
              <a:defRPr/>
            </a:pPr>
            <a:r>
              <a:rPr lang="it-IT" altLang="it-IT" sz="800" dirty="0" smtClean="0">
                <a:latin typeface="Calibri"/>
                <a:cs typeface="Calibri"/>
              </a:rPr>
              <a:t>impresa </a:t>
            </a:r>
            <a:r>
              <a:rPr lang="it-IT" altLang="it-IT" sz="800" dirty="0">
                <a:latin typeface="Calibri"/>
                <a:cs typeface="Calibri"/>
              </a:rPr>
              <a:t>utilizzatrice francese informa agenzia di somministrazione/datrice di lavoro delle regole applicabili ai dipendenti interinali distaccati </a:t>
            </a:r>
            <a:endParaRPr lang="it-IT" altLang="it-IT" sz="800" dirty="0" smtClean="0">
              <a:latin typeface="Calibri"/>
              <a:cs typeface="Calibri"/>
            </a:endParaRPr>
          </a:p>
          <a:p>
            <a:pPr marL="171450" indent="273050" eaLnBrk="1" hangingPunct="1">
              <a:defRPr/>
            </a:pPr>
            <a:r>
              <a:rPr lang="it-IT" altLang="it-IT" sz="800" dirty="0" smtClean="0">
                <a:latin typeface="Calibri"/>
                <a:cs typeface="Calibri"/>
              </a:rPr>
              <a:t>in </a:t>
            </a:r>
            <a:r>
              <a:rPr lang="it-IT" altLang="it-IT" sz="800" dirty="0">
                <a:latin typeface="Calibri"/>
                <a:cs typeface="Calibri"/>
              </a:rPr>
              <a:t>materia di retribuzione in Francia</a:t>
            </a:r>
            <a:endParaRPr lang="it-IT" altLang="it-IT" sz="800" i="1" u="sng" dirty="0">
              <a:solidFill>
                <a:srgbClr val="0E1C30"/>
              </a:solidFill>
              <a:latin typeface="Calibri"/>
              <a:cs typeface="Calibri"/>
            </a:endParaRPr>
          </a:p>
          <a:p>
            <a:pPr eaLnBrk="1" hangingPunct="1">
              <a:defRPr/>
            </a:pPr>
            <a:endParaRPr lang="it-IT" altLang="it-IT" sz="1200" i="1" u="sng" dirty="0">
              <a:solidFill>
                <a:srgbClr val="0E1C30"/>
              </a:solidFill>
              <a:cs typeface="Arial" panose="020B0604020202020204" pitchFamily="34" charset="0"/>
            </a:endParaRPr>
          </a:p>
          <a:p>
            <a:pPr eaLnBrk="1" hangingPunct="1">
              <a:defRPr/>
            </a:pPr>
            <a:endParaRPr lang="it-IT" altLang="it-IT" sz="2000" i="1" u="sng" dirty="0">
              <a:solidFill>
                <a:srgbClr val="0E1C30"/>
              </a:solidFill>
              <a:latin typeface="Helvetica Neue Medium" panose="02000503000000020004" pitchFamily="2" charset="0"/>
              <a:cs typeface="Arial" panose="020B0604020202020204" pitchFamily="34" charset="0"/>
            </a:endParaRPr>
          </a:p>
          <a:p>
            <a:pPr eaLnBrk="1" hangingPunct="1">
              <a:defRPr/>
            </a:pPr>
            <a:endParaRPr lang="it-IT" altLang="it-IT" sz="1200" i="1" u="sng" dirty="0">
              <a:solidFill>
                <a:srgbClr val="0E1C30"/>
              </a:solidFill>
              <a:cs typeface="Arial" panose="020B0604020202020204" pitchFamily="34" charset="0"/>
            </a:endParaRPr>
          </a:p>
        </p:txBody>
      </p:sp>
      <p:sp>
        <p:nvSpPr>
          <p:cNvPr id="9" name="CasellaDiTesto 7">
            <a:extLst>
              <a:ext uri="{FF2B5EF4-FFF2-40B4-BE49-F238E27FC236}">
                <a16:creationId xmlns="" xmlns:a16="http://schemas.microsoft.com/office/drawing/2014/main" id="{F3D77D75-C6B7-4345-AE70-168ADA5DDC61}"/>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sp>
        <p:nvSpPr>
          <p:cNvPr id="11" name="Rettangolo 10">
            <a:extLst>
              <a:ext uri="{FF2B5EF4-FFF2-40B4-BE49-F238E27FC236}">
                <a16:creationId xmlns="" xmlns:a16="http://schemas.microsoft.com/office/drawing/2014/main" id="{5DF08D8A-6683-B145-B0D6-992E9DE98847}"/>
              </a:ext>
            </a:extLst>
          </p:cNvPr>
          <p:cNvSpPr/>
          <p:nvPr/>
        </p:nvSpPr>
        <p:spPr>
          <a:xfrm>
            <a:off x="147928" y="185829"/>
            <a:ext cx="1082349" cy="369332"/>
          </a:xfrm>
          <a:prstGeom prst="rect">
            <a:avLst/>
          </a:prstGeom>
        </p:spPr>
        <p:txBody>
          <a:bodyPr wrap="none">
            <a:spAutoFit/>
          </a:bodyPr>
          <a:lstStyle/>
          <a:p>
            <a:pPr algn="ctr" eaLnBrk="1" hangingPunct="1"/>
            <a:r>
              <a:rPr lang="it-IT" altLang="it-IT" b="1" u="sng" dirty="0">
                <a:latin typeface="Book Antiqua" panose="02040602050305030304" pitchFamily="18" charset="0"/>
              </a:rPr>
              <a:t>Distacco</a:t>
            </a:r>
          </a:p>
        </p:txBody>
      </p:sp>
      <p:sp>
        <p:nvSpPr>
          <p:cNvPr id="12" name="Rettangolo 11">
            <a:extLst>
              <a:ext uri="{FF2B5EF4-FFF2-40B4-BE49-F238E27FC236}">
                <a16:creationId xmlns="" xmlns:a16="http://schemas.microsoft.com/office/drawing/2014/main" id="{55AA66D0-DB4F-5F4A-861E-FEE895B02DA8}"/>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530320867"/>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CasellaDiTesto 13">
            <a:extLst>
              <a:ext uri="{FF2B5EF4-FFF2-40B4-BE49-F238E27FC236}">
                <a16:creationId xmlns="" xmlns:a16="http://schemas.microsoft.com/office/drawing/2014/main" id="{A9F20EEB-61D9-DF49-B7C6-3AE96CB05E13}"/>
              </a:ext>
            </a:extLst>
          </p:cNvPr>
          <p:cNvSpPr txBox="1">
            <a:spLocks noChangeArrowheads="1"/>
          </p:cNvSpPr>
          <p:nvPr/>
        </p:nvSpPr>
        <p:spPr bwMode="auto">
          <a:xfrm>
            <a:off x="6583363" y="21082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4" rIns="91431" bIns="45714">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it-IT" altLang="it-IT"/>
          </a:p>
        </p:txBody>
      </p:sp>
      <p:sp>
        <p:nvSpPr>
          <p:cNvPr id="99331" name="CasellaDiTesto 5">
            <a:extLst>
              <a:ext uri="{FF2B5EF4-FFF2-40B4-BE49-F238E27FC236}">
                <a16:creationId xmlns="" xmlns:a16="http://schemas.microsoft.com/office/drawing/2014/main" id="{51147929-DBB1-7243-AC4E-44D07F56F96E}"/>
              </a:ext>
            </a:extLst>
          </p:cNvPr>
          <p:cNvSpPr txBox="1">
            <a:spLocks noChangeArrowheads="1"/>
          </p:cNvSpPr>
          <p:nvPr/>
        </p:nvSpPr>
        <p:spPr bwMode="auto">
          <a:xfrm>
            <a:off x="271784" y="370495"/>
            <a:ext cx="8569325" cy="3016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4" rIns="91431" bIns="45714">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it-IT" altLang="it-IT" sz="1600" u="sng" dirty="0">
                <a:latin typeface="Book Antiqua" panose="02040602050305030304" pitchFamily="18" charset="0"/>
              </a:rPr>
              <a:t>Durata del Lavoro</a:t>
            </a:r>
          </a:p>
          <a:p>
            <a:pPr eaLnBrk="1" hangingPunct="1"/>
            <a:endParaRPr lang="it-IT" altLang="it-IT" sz="1100" dirty="0">
              <a:latin typeface="Lato" panose="020F0502020204030203" pitchFamily="34" charset="77"/>
              <a:cs typeface="Arial" panose="020B0604020202020204" pitchFamily="34" charset="0"/>
            </a:endParaRPr>
          </a:p>
          <a:p>
            <a:pPr algn="ctr"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dirty="0">
              <a:latin typeface="Book Antiqua" panose="02040602050305030304" pitchFamily="18" charset="0"/>
            </a:endParaRPr>
          </a:p>
          <a:p>
            <a:pPr algn="just" eaLnBrk="1" hangingPunct="1"/>
            <a:endParaRPr lang="it-IT" altLang="it-IT" sz="1100" dirty="0">
              <a:latin typeface="Lato Regular" panose="020F0502020204030203" pitchFamily="34" charset="77"/>
            </a:endParaRPr>
          </a:p>
          <a:p>
            <a:pPr algn="ctr" eaLnBrk="1" hangingPunct="1"/>
            <a:endParaRPr lang="it-IT" altLang="it-IT" sz="1200" u="sng" dirty="0">
              <a:latin typeface="Lato Regular" panose="020F0502020204030203" pitchFamily="34" charset="77"/>
            </a:endParaRPr>
          </a:p>
          <a:p>
            <a:pPr eaLnBrk="1" hangingPunct="1"/>
            <a:endParaRPr lang="it-IT" altLang="it-IT" sz="1200" i="1" u="sng" dirty="0">
              <a:cs typeface="Arial" panose="020B0604020202020204" pitchFamily="34" charset="0"/>
            </a:endParaRPr>
          </a:p>
          <a:p>
            <a:pPr eaLnBrk="1" hangingPunct="1"/>
            <a:endParaRPr lang="it-IT" altLang="it-IT" sz="1200" i="1" u="sng" dirty="0">
              <a:cs typeface="Arial" panose="020B0604020202020204" pitchFamily="34" charset="0"/>
            </a:endParaRPr>
          </a:p>
          <a:p>
            <a:pPr eaLnBrk="1" hangingPunct="1"/>
            <a:endParaRPr lang="it-IT" altLang="it-IT" sz="1200" i="1" u="sng" dirty="0">
              <a:cs typeface="Arial" panose="020B0604020202020204" pitchFamily="34" charset="0"/>
            </a:endParaRPr>
          </a:p>
          <a:p>
            <a:pPr eaLnBrk="1" hangingPunct="1"/>
            <a:endParaRPr lang="it-IT" altLang="it-IT" sz="1200" i="1" u="sng" dirty="0">
              <a:cs typeface="Arial" panose="020B0604020202020204" pitchFamily="34" charset="0"/>
            </a:endParaRPr>
          </a:p>
          <a:p>
            <a:pPr eaLnBrk="1" hangingPunct="1"/>
            <a:endParaRPr lang="it-IT" altLang="it-IT" sz="1200" dirty="0">
              <a:solidFill>
                <a:srgbClr val="0E1C30"/>
              </a:solidFill>
              <a:latin typeface="Lato Regular" panose="020F0502020204030203" pitchFamily="34" charset="77"/>
            </a:endParaRPr>
          </a:p>
        </p:txBody>
      </p:sp>
      <p:graphicFrame>
        <p:nvGraphicFramePr>
          <p:cNvPr id="2" name="Tabella 1">
            <a:extLst>
              <a:ext uri="{FF2B5EF4-FFF2-40B4-BE49-F238E27FC236}">
                <a16:creationId xmlns="" xmlns:a16="http://schemas.microsoft.com/office/drawing/2014/main" id="{9020069A-1328-2940-8C2A-CF24A7146149}"/>
              </a:ext>
            </a:extLst>
          </p:cNvPr>
          <p:cNvGraphicFramePr>
            <a:graphicFrameLocks noGrp="1"/>
          </p:cNvGraphicFramePr>
          <p:nvPr>
            <p:extLst>
              <p:ext uri="{D42A27DB-BD31-4B8C-83A1-F6EECF244321}">
                <p14:modId xmlns:p14="http://schemas.microsoft.com/office/powerpoint/2010/main" val="1130426425"/>
              </p:ext>
            </p:extLst>
          </p:nvPr>
        </p:nvGraphicFramePr>
        <p:xfrm>
          <a:off x="179512" y="1081274"/>
          <a:ext cx="8784975" cy="3782711"/>
        </p:xfrm>
        <a:graphic>
          <a:graphicData uri="http://schemas.openxmlformats.org/drawingml/2006/table">
            <a:tbl>
              <a:tblPr>
                <a:tableStyleId>{5C22544A-7EE6-4342-B048-85BDC9FD1C3A}</a:tableStyleId>
              </a:tblPr>
              <a:tblGrid>
                <a:gridCol w="1656184">
                  <a:extLst>
                    <a:ext uri="{9D8B030D-6E8A-4147-A177-3AD203B41FA5}">
                      <a16:colId xmlns="" xmlns:a16="http://schemas.microsoft.com/office/drawing/2014/main" val="2862137466"/>
                    </a:ext>
                  </a:extLst>
                </a:gridCol>
                <a:gridCol w="2808312">
                  <a:extLst>
                    <a:ext uri="{9D8B030D-6E8A-4147-A177-3AD203B41FA5}">
                      <a16:colId xmlns="" xmlns:a16="http://schemas.microsoft.com/office/drawing/2014/main" val="3455907599"/>
                    </a:ext>
                  </a:extLst>
                </a:gridCol>
                <a:gridCol w="4320479">
                  <a:extLst>
                    <a:ext uri="{9D8B030D-6E8A-4147-A177-3AD203B41FA5}">
                      <a16:colId xmlns="" xmlns:a16="http://schemas.microsoft.com/office/drawing/2014/main" val="396794381"/>
                    </a:ext>
                  </a:extLst>
                </a:gridCol>
              </a:tblGrid>
              <a:tr h="125762">
                <a:tc>
                  <a:txBody>
                    <a:bodyPr/>
                    <a:lstStyle/>
                    <a:p>
                      <a:r>
                        <a:rPr lang="it-IT" sz="900" b="1" dirty="0">
                          <a:latin typeface="Calibri" panose="020F0502020204030204" pitchFamily="34" charset="0"/>
                          <a:cs typeface="Calibri" panose="020F0502020204030204" pitchFamily="34" charset="0"/>
                        </a:rPr>
                        <a:t>Durata settimanale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57152" rtl="0" eaLnBrk="1" fontAlgn="auto" latinLnBrk="0" hangingPunct="1">
                        <a:lnSpc>
                          <a:spcPct val="100000"/>
                        </a:lnSpc>
                        <a:spcBef>
                          <a:spcPts val="0"/>
                        </a:spcBef>
                        <a:spcAft>
                          <a:spcPts val="0"/>
                        </a:spcAft>
                        <a:buClrTx/>
                        <a:buSzTx/>
                        <a:buFontTx/>
                        <a:buNone/>
                        <a:tabLst/>
                        <a:defRPr/>
                      </a:pPr>
                      <a:r>
                        <a:rPr lang="it-IT" altLang="it-IT" sz="900" dirty="0">
                          <a:latin typeface="Calibri" panose="020F0502020204030204" pitchFamily="34" charset="0"/>
                          <a:cs typeface="Calibri" panose="020F0502020204030204" pitchFamily="34" charset="0"/>
                        </a:rPr>
                        <a:t>35 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it-IT" sz="900" dirty="0">
                          <a:latin typeface="Calibri" panose="020F0502020204030204" pitchFamily="34" charset="0"/>
                          <a:cs typeface="Calibri" panose="020F0502020204030204" pitchFamily="34" charset="0"/>
                        </a:rPr>
                        <a:t>Eccezioni : secondo le disposizioni della convenzione collettiva applicabile, la durata del lavoro può </a:t>
                      </a:r>
                      <a:r>
                        <a:rPr lang="it-IT" sz="900" dirty="0" smtClean="0">
                          <a:latin typeface="Calibri" panose="020F0502020204030204" pitchFamily="34" charset="0"/>
                          <a:cs typeface="Calibri" panose="020F0502020204030204" pitchFamily="34" charset="0"/>
                        </a:rPr>
                        <a:t>essere</a:t>
                      </a:r>
                      <a:r>
                        <a:rPr lang="it-IT" sz="900" baseline="0" dirty="0" smtClean="0">
                          <a:latin typeface="Calibri" panose="020F0502020204030204" pitchFamily="34" charset="0"/>
                          <a:cs typeface="Calibri" panose="020F0502020204030204" pitchFamily="34" charset="0"/>
                        </a:rPr>
                        <a:t> </a:t>
                      </a:r>
                      <a:r>
                        <a:rPr lang="it-IT" sz="900" dirty="0" smtClean="0">
                          <a:latin typeface="Calibri" panose="020F0502020204030204" pitchFamily="34" charset="0"/>
                          <a:cs typeface="Calibri" panose="020F0502020204030204" pitchFamily="34" charset="0"/>
                        </a:rPr>
                        <a:t>forfettizzata </a:t>
                      </a:r>
                      <a:r>
                        <a:rPr lang="it-IT" sz="900" dirty="0">
                          <a:latin typeface="Calibri" panose="020F0502020204030204" pitchFamily="34" charset="0"/>
                          <a:cs typeface="Calibri" panose="020F0502020204030204" pitchFamily="34" charset="0"/>
                        </a:rPr>
                        <a:t>in ore </a:t>
                      </a:r>
                      <a:r>
                        <a:rPr lang="it-IT" sz="900" dirty="0" smtClean="0">
                          <a:latin typeface="Calibri" panose="020F0502020204030204" pitchFamily="34" charset="0"/>
                          <a:cs typeface="Calibri" panose="020F0502020204030204" pitchFamily="34" charset="0"/>
                        </a:rPr>
                        <a:t>sul mese</a:t>
                      </a:r>
                      <a:r>
                        <a:rPr lang="it-IT" sz="900" dirty="0">
                          <a:latin typeface="Calibri" panose="020F0502020204030204" pitchFamily="34" charset="0"/>
                          <a:cs typeface="Calibri" panose="020F0502020204030204" pitchFamily="34" charset="0"/>
                        </a:rPr>
                        <a:t>, </a:t>
                      </a:r>
                      <a:r>
                        <a:rPr lang="it-IT" sz="900" dirty="0" smtClean="0">
                          <a:latin typeface="Calibri" panose="020F0502020204030204" pitchFamily="34" charset="0"/>
                          <a:cs typeface="Calibri" panose="020F0502020204030204" pitchFamily="34" charset="0"/>
                        </a:rPr>
                        <a:t>sull’anno </a:t>
                      </a:r>
                      <a:r>
                        <a:rPr lang="it-IT" sz="900" dirty="0">
                          <a:latin typeface="Calibri" panose="020F0502020204030204" pitchFamily="34" charset="0"/>
                          <a:cs typeface="Calibri" panose="020F0502020204030204" pitchFamily="34" charset="0"/>
                        </a:rPr>
                        <a:t>o in giorni sull’anno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96842031"/>
                  </a:ext>
                </a:extLst>
              </a:tr>
              <a:tr h="579649">
                <a:tc>
                  <a:txBody>
                    <a:bodyPr/>
                    <a:lstStyle/>
                    <a:p>
                      <a:pPr marL="0" marR="0" lvl="0" indent="0" algn="l" defTabSz="457152" rtl="0" eaLnBrk="1" fontAlgn="auto" latinLnBrk="0" hangingPunct="1">
                        <a:lnSpc>
                          <a:spcPct val="100000"/>
                        </a:lnSpc>
                        <a:spcBef>
                          <a:spcPts val="0"/>
                        </a:spcBef>
                        <a:spcAft>
                          <a:spcPts val="0"/>
                        </a:spcAft>
                        <a:buClrTx/>
                        <a:buSzTx/>
                        <a:buFontTx/>
                        <a:buNone/>
                        <a:tabLst/>
                        <a:defRPr/>
                      </a:pPr>
                      <a:r>
                        <a:rPr lang="it-IT" sz="900" b="1" dirty="0">
                          <a:latin typeface="Calibri" panose="020F0502020204030204" pitchFamily="34" charset="0"/>
                          <a:cs typeface="Calibri" panose="020F0502020204030204" pitchFamily="34" charset="0"/>
                        </a:rPr>
                        <a:t>Durata quotidiana massima</a:t>
                      </a:r>
                    </a:p>
                    <a:p>
                      <a:pPr marL="0" marR="0" lvl="0" indent="0" algn="l" defTabSz="457152" rtl="0" eaLnBrk="1" fontAlgn="auto" latinLnBrk="0" hangingPunct="1">
                        <a:lnSpc>
                          <a:spcPct val="100000"/>
                        </a:lnSpc>
                        <a:spcBef>
                          <a:spcPts val="0"/>
                        </a:spcBef>
                        <a:spcAft>
                          <a:spcPts val="0"/>
                        </a:spcAft>
                        <a:buClrTx/>
                        <a:buSzTx/>
                        <a:buFontTx/>
                        <a:buNone/>
                        <a:tabLst/>
                        <a:defRPr/>
                      </a:pPr>
                      <a:r>
                        <a:rPr lang="it-IT" sz="800" b="1" dirty="0">
                          <a:latin typeface="Calibri" panose="020F0502020204030204" pitchFamily="34" charset="0"/>
                          <a:cs typeface="Calibri" panose="020F0502020204030204" pitchFamily="34" charset="0"/>
                        </a:rPr>
                        <a:t>Art. </a:t>
                      </a:r>
                      <a:r>
                        <a:rPr lang="it-IT" sz="800" b="1" dirty="0" smtClean="0">
                          <a:latin typeface="Calibri" panose="020F0502020204030204" pitchFamily="34" charset="0"/>
                          <a:cs typeface="Calibri" panose="020F0502020204030204" pitchFamily="34" charset="0"/>
                        </a:rPr>
                        <a:t>L.3121</a:t>
                      </a:r>
                      <a:r>
                        <a:rPr lang="it-IT" sz="800" b="1" dirty="0">
                          <a:latin typeface="Calibri" panose="020F0502020204030204" pitchFamily="34" charset="0"/>
                          <a:cs typeface="Calibri" panose="020F0502020204030204" pitchFamily="34" charset="0"/>
                        </a:rPr>
                        <a:t>-18 Code du Travail</a:t>
                      </a:r>
                    </a:p>
                    <a:p>
                      <a:endParaRPr lang="it-IT" sz="9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57152" rtl="0" eaLnBrk="1" fontAlgn="auto" latinLnBrk="0" hangingPunct="1">
                        <a:lnSpc>
                          <a:spcPct val="100000"/>
                        </a:lnSpc>
                        <a:spcBef>
                          <a:spcPts val="0"/>
                        </a:spcBef>
                        <a:spcAft>
                          <a:spcPts val="0"/>
                        </a:spcAft>
                        <a:buClrTx/>
                        <a:buSzTx/>
                        <a:buFontTx/>
                        <a:buNone/>
                        <a:tabLst/>
                        <a:defRPr/>
                      </a:pPr>
                      <a:r>
                        <a:rPr lang="it-IT" altLang="it-IT" sz="900" dirty="0">
                          <a:latin typeface="Calibri" panose="020F0502020204030204" pitchFamily="34" charset="0"/>
                          <a:cs typeface="Calibri" panose="020F0502020204030204" pitchFamily="34" charset="0"/>
                        </a:rPr>
                        <a:t>10 ore </a:t>
                      </a:r>
                      <a:endParaRPr lang="it-IT" sz="9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it-IT" sz="900" dirty="0">
                          <a:latin typeface="Calibri" panose="020F0502020204030204" pitchFamily="34" charset="0"/>
                          <a:cs typeface="Calibri" panose="020F0502020204030204" pitchFamily="34" charset="0"/>
                        </a:rPr>
                        <a:t>12 </a:t>
                      </a:r>
                      <a:r>
                        <a:rPr lang="it-IT" sz="900" dirty="0" smtClean="0">
                          <a:latin typeface="Calibri" panose="020F0502020204030204" pitchFamily="34" charset="0"/>
                          <a:cs typeface="Calibri" panose="020F0502020204030204" pitchFamily="34" charset="0"/>
                        </a:rPr>
                        <a:t>ore</a:t>
                      </a:r>
                      <a:r>
                        <a:rPr lang="it-IT" sz="900" baseline="0" dirty="0" smtClean="0">
                          <a:latin typeface="Calibri" panose="020F0502020204030204" pitchFamily="34" charset="0"/>
                          <a:cs typeface="Calibri" panose="020F0502020204030204" pitchFamily="34" charset="0"/>
                        </a:rPr>
                        <a:t> su</a:t>
                      </a:r>
                      <a:r>
                        <a:rPr lang="it-IT" sz="900" dirty="0" smtClean="0">
                          <a:latin typeface="Calibri" panose="020F0502020204030204" pitchFamily="34" charset="0"/>
                          <a:cs typeface="Calibri" panose="020F0502020204030204" pitchFamily="34" charset="0"/>
                        </a:rPr>
                        <a:t> </a:t>
                      </a:r>
                      <a:r>
                        <a:rPr lang="it-IT" sz="900" dirty="0">
                          <a:latin typeface="Calibri" panose="020F0502020204030204" pitchFamily="34" charset="0"/>
                          <a:cs typeface="Calibri" panose="020F0502020204030204" pitchFamily="34" charset="0"/>
                        </a:rPr>
                        <a:t>deroga accordata dall’ispettore del lavoro</a:t>
                      </a:r>
                    </a:p>
                    <a:p>
                      <a:endParaRPr lang="it-IT" sz="9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2937790896"/>
                  </a:ext>
                </a:extLst>
              </a:tr>
              <a:tr h="703860">
                <a:tc>
                  <a:txBody>
                    <a:bodyPr/>
                    <a:lstStyle/>
                    <a:p>
                      <a:pPr marL="0" marR="0" lvl="0" indent="0" algn="l" defTabSz="457152" rtl="0" eaLnBrk="1" fontAlgn="auto" latinLnBrk="0" hangingPunct="1">
                        <a:lnSpc>
                          <a:spcPct val="100000"/>
                        </a:lnSpc>
                        <a:spcBef>
                          <a:spcPts val="0"/>
                        </a:spcBef>
                        <a:spcAft>
                          <a:spcPts val="0"/>
                        </a:spcAft>
                        <a:buClrTx/>
                        <a:buSzTx/>
                        <a:buFontTx/>
                        <a:buNone/>
                        <a:tabLst/>
                        <a:defRPr/>
                      </a:pPr>
                      <a:r>
                        <a:rPr lang="it-IT" sz="900" b="1" dirty="0">
                          <a:latin typeface="Calibri" panose="020F0502020204030204" pitchFamily="34" charset="0"/>
                          <a:cs typeface="Calibri" panose="020F0502020204030204" pitchFamily="34" charset="0"/>
                        </a:rPr>
                        <a:t>Durata settimanale massima</a:t>
                      </a:r>
                    </a:p>
                    <a:p>
                      <a:pPr marL="0" marR="0" lvl="0" indent="0" algn="l" defTabSz="457152" rtl="0" eaLnBrk="1" fontAlgn="auto" latinLnBrk="0" hangingPunct="1">
                        <a:lnSpc>
                          <a:spcPct val="100000"/>
                        </a:lnSpc>
                        <a:spcBef>
                          <a:spcPts val="0"/>
                        </a:spcBef>
                        <a:spcAft>
                          <a:spcPts val="0"/>
                        </a:spcAft>
                        <a:buClrTx/>
                        <a:buSzTx/>
                        <a:buFontTx/>
                        <a:buNone/>
                        <a:tabLst/>
                        <a:defRPr/>
                      </a:pPr>
                      <a:r>
                        <a:rPr lang="it-IT" sz="800" b="1" dirty="0">
                          <a:latin typeface="Calibri" panose="020F0502020204030204" pitchFamily="34" charset="0"/>
                          <a:cs typeface="Calibri" panose="020F0502020204030204" pitchFamily="34" charset="0"/>
                        </a:rPr>
                        <a:t>Art. L.3121-20 a </a:t>
                      </a:r>
                      <a:r>
                        <a:rPr lang="it-IT" sz="800" b="1" dirty="0" smtClean="0">
                          <a:latin typeface="Calibri" panose="020F0502020204030204" pitchFamily="34" charset="0"/>
                          <a:cs typeface="Calibri" panose="020F0502020204030204" pitchFamily="34" charset="0"/>
                        </a:rPr>
                        <a:t>L.3121-</a:t>
                      </a:r>
                      <a:r>
                        <a:rPr lang="it-IT" sz="800" b="1" dirty="0">
                          <a:latin typeface="Calibri" panose="020F0502020204030204" pitchFamily="34" charset="0"/>
                          <a:cs typeface="Calibri" panose="020F0502020204030204" pitchFamily="34" charset="0"/>
                        </a:rPr>
                        <a:t>22 Code du Travail</a:t>
                      </a:r>
                    </a:p>
                    <a:p>
                      <a:endParaRPr lang="it-IT" sz="9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57152" rtl="0" eaLnBrk="1" fontAlgn="auto" latinLnBrk="0" hangingPunct="1">
                        <a:lnSpc>
                          <a:spcPct val="100000"/>
                        </a:lnSpc>
                        <a:spcBef>
                          <a:spcPts val="0"/>
                        </a:spcBef>
                        <a:spcAft>
                          <a:spcPts val="0"/>
                        </a:spcAft>
                        <a:buClrTx/>
                        <a:buSzTx/>
                        <a:buFontTx/>
                        <a:buNone/>
                        <a:tabLst/>
                        <a:defRPr/>
                      </a:pPr>
                      <a:r>
                        <a:rPr lang="it-IT" altLang="it-IT" sz="900" dirty="0">
                          <a:latin typeface="Calibri" panose="020F0502020204030204" pitchFamily="34" charset="0"/>
                          <a:cs typeface="Calibri" panose="020F0502020204030204" pitchFamily="34" charset="0"/>
                        </a:rPr>
                        <a:t>48 ore (44 in media su un periodo di 12 settimane)</a:t>
                      </a:r>
                    </a:p>
                    <a:p>
                      <a:endParaRPr lang="it-IT" sz="9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57152" rtl="0" eaLnBrk="1" fontAlgn="auto" latinLnBrk="0" hangingPunct="1">
                        <a:lnSpc>
                          <a:spcPct val="100000"/>
                        </a:lnSpc>
                        <a:spcBef>
                          <a:spcPts val="0"/>
                        </a:spcBef>
                        <a:spcAft>
                          <a:spcPts val="0"/>
                        </a:spcAft>
                        <a:buClrTx/>
                        <a:buSzTx/>
                        <a:buFontTx/>
                        <a:buNone/>
                        <a:tabLst/>
                        <a:defRPr/>
                      </a:pPr>
                      <a:r>
                        <a:rPr lang="it-IT" altLang="it-IT" sz="900" dirty="0">
                          <a:latin typeface="Calibri" panose="020F0502020204030204" pitchFamily="34" charset="0"/>
                          <a:cs typeface="Calibri" panose="020F0502020204030204" pitchFamily="34" charset="0"/>
                        </a:rPr>
                        <a:t>60 ore previa autorizzazione dell’ispettorato del </a:t>
                      </a:r>
                      <a:r>
                        <a:rPr lang="it-IT" altLang="it-IT" sz="900" dirty="0" smtClean="0">
                          <a:latin typeface="Calibri" panose="020F0502020204030204" pitchFamily="34" charset="0"/>
                          <a:cs typeface="Calibri" panose="020F0502020204030204" pitchFamily="34" charset="0"/>
                        </a:rPr>
                        <a:t>lavoro</a:t>
                      </a:r>
                      <a:endParaRPr lang="it-IT" altLang="it-IT" sz="900" dirty="0">
                        <a:latin typeface="Calibri" panose="020F0502020204030204" pitchFamily="34" charset="0"/>
                        <a:cs typeface="Calibri" panose="020F0502020204030204" pitchFamily="34" charset="0"/>
                      </a:endParaRPr>
                    </a:p>
                    <a:p>
                      <a:endParaRPr lang="it-IT" sz="900" dirty="0">
                        <a:latin typeface="Calibri" panose="020F0502020204030204" pitchFamily="34" charset="0"/>
                        <a:cs typeface="Calibri" panose="020F0502020204030204" pitchFamily="34" charset="0"/>
                      </a:endParaRPr>
                    </a:p>
                    <a:p>
                      <a:r>
                        <a:rPr lang="it-IT" sz="900" dirty="0">
                          <a:latin typeface="Calibri" panose="020F0502020204030204" pitchFamily="34" charset="0"/>
                          <a:cs typeface="Calibri" panose="020F0502020204030204" pitchFamily="34" charset="0"/>
                        </a:rPr>
                        <a:t>Possibilità di riposo compensatore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3664508534"/>
                  </a:ext>
                </a:extLst>
              </a:tr>
              <a:tr h="828070">
                <a:tc>
                  <a:txBody>
                    <a:bodyPr/>
                    <a:lstStyle/>
                    <a:p>
                      <a:r>
                        <a:rPr lang="it-IT" sz="900" b="1" dirty="0">
                          <a:latin typeface="Calibri" panose="020F0502020204030204" pitchFamily="34" charset="0"/>
                          <a:cs typeface="Calibri" panose="020F0502020204030204" pitchFamily="34" charset="0"/>
                        </a:rPr>
                        <a:t>Straordinari </a:t>
                      </a:r>
                    </a:p>
                    <a:p>
                      <a:r>
                        <a:rPr lang="it-IT" sz="800" b="1" dirty="0">
                          <a:latin typeface="Calibri" panose="020F0502020204030204" pitchFamily="34" charset="0"/>
                          <a:cs typeface="Calibri" panose="020F0502020204030204" pitchFamily="34" charset="0"/>
                        </a:rPr>
                        <a:t>Art. L.3121-</a:t>
                      </a:r>
                      <a:r>
                        <a:rPr lang="it-IT" sz="800" b="1" dirty="0" smtClean="0">
                          <a:latin typeface="Calibri" panose="020F0502020204030204" pitchFamily="34" charset="0"/>
                          <a:cs typeface="Calibri" panose="020F0502020204030204" pitchFamily="34" charset="0"/>
                        </a:rPr>
                        <a:t>28 </a:t>
                      </a:r>
                      <a:r>
                        <a:rPr lang="it-IT" sz="800" b="1" dirty="0">
                          <a:latin typeface="Calibri" panose="020F0502020204030204" pitchFamily="34" charset="0"/>
                          <a:cs typeface="Calibri" panose="020F0502020204030204" pitchFamily="34" charset="0"/>
                        </a:rPr>
                        <a:t>a L. 3121-31 Code </a:t>
                      </a:r>
                      <a:r>
                        <a:rPr lang="it-IT" sz="800" b="1" dirty="0" err="1">
                          <a:latin typeface="Calibri" panose="020F0502020204030204" pitchFamily="34" charset="0"/>
                          <a:cs typeface="Calibri" panose="020F0502020204030204" pitchFamily="34" charset="0"/>
                        </a:rPr>
                        <a:t>du</a:t>
                      </a:r>
                      <a:r>
                        <a:rPr lang="it-IT" sz="800" b="1" dirty="0">
                          <a:latin typeface="Calibri" panose="020F0502020204030204" pitchFamily="34" charset="0"/>
                          <a:cs typeface="Calibri" panose="020F0502020204030204" pitchFamily="34" charset="0"/>
                        </a:rPr>
                        <a:t> </a:t>
                      </a:r>
                      <a:r>
                        <a:rPr lang="it-IT" sz="800" b="1" dirty="0" err="1">
                          <a:latin typeface="Calibri" panose="020F0502020204030204" pitchFamily="34" charset="0"/>
                          <a:cs typeface="Calibri" panose="020F0502020204030204" pitchFamily="34" charset="0"/>
                        </a:rPr>
                        <a:t>Travail</a:t>
                      </a:r>
                      <a:endParaRPr lang="it-IT" sz="800" b="1"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57152" rtl="0" eaLnBrk="1" fontAlgn="auto" latinLnBrk="0" hangingPunct="1">
                        <a:lnSpc>
                          <a:spcPct val="100000"/>
                        </a:lnSpc>
                        <a:spcBef>
                          <a:spcPts val="0"/>
                        </a:spcBef>
                        <a:spcAft>
                          <a:spcPts val="0"/>
                        </a:spcAft>
                        <a:buClrTx/>
                        <a:buSzTx/>
                        <a:buFontTx/>
                        <a:buNone/>
                        <a:tabLst/>
                        <a:defRPr/>
                      </a:pPr>
                      <a:r>
                        <a:rPr lang="it-IT" altLang="it-IT" sz="900" dirty="0">
                          <a:latin typeface="Calibri" panose="020F0502020204030204" pitchFamily="34" charset="0"/>
                          <a:cs typeface="Calibri" panose="020F0502020204030204" pitchFamily="34" charset="0"/>
                        </a:rPr>
                        <a:t>Aumento del 25% dalla 36ma alla 43ma ora </a:t>
                      </a:r>
                    </a:p>
                    <a:p>
                      <a:pPr marL="0" marR="0" lvl="0" indent="0" algn="l" defTabSz="457152" rtl="0" eaLnBrk="1" fontAlgn="auto" latinLnBrk="0" hangingPunct="1">
                        <a:lnSpc>
                          <a:spcPct val="100000"/>
                        </a:lnSpc>
                        <a:spcBef>
                          <a:spcPts val="0"/>
                        </a:spcBef>
                        <a:spcAft>
                          <a:spcPts val="0"/>
                        </a:spcAft>
                        <a:buClrTx/>
                        <a:buSzTx/>
                        <a:buFontTx/>
                        <a:buNone/>
                        <a:tabLst/>
                        <a:defRPr/>
                      </a:pPr>
                      <a:r>
                        <a:rPr lang="it-IT" altLang="it-IT" sz="900" dirty="0">
                          <a:latin typeface="Calibri" panose="020F0502020204030204" pitchFamily="34" charset="0"/>
                          <a:cs typeface="Calibri" panose="020F0502020204030204" pitchFamily="34" charset="0"/>
                        </a:rPr>
                        <a:t>Aumento del 50% dalla 44ma ora</a:t>
                      </a:r>
                    </a:p>
                    <a:p>
                      <a:endParaRPr lang="it-IT" sz="900" dirty="0">
                        <a:latin typeface="Calibri" panose="020F0502020204030204" pitchFamily="34" charset="0"/>
                        <a:cs typeface="Calibri" panose="020F0502020204030204" pitchFamily="34" charset="0"/>
                      </a:endParaRPr>
                    </a:p>
                    <a:p>
                      <a:endParaRPr lang="it-IT" sz="9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1" hangingPunct="1"/>
                      <a:r>
                        <a:rPr lang="it-IT" altLang="it-IT" sz="900" b="0" dirty="0">
                          <a:latin typeface="Calibri" panose="020F0502020204030204" pitchFamily="34" charset="0"/>
                          <a:cs typeface="Calibri" panose="020F0502020204030204" pitchFamily="34" charset="0"/>
                        </a:rPr>
                        <a:t>La durata del lavoro può dal principio essere fissata a più di 35 ore, se la retribuzione base è almeno pari al minimo salariale aumentato degli straordinari previsti. Esempio, è previsto in partenza che durante il distacco il dipendente lavorerà 40 ore alla settimana e la sua retribuzione base dovrà corrispondere a 35 ore + 5 di straordinari calcolati secondo i minimi della convenzione collettiva applicabile </a:t>
                      </a:r>
                      <a:endParaRPr lang="it-IT" altLang="it-IT" sz="900" dirty="0">
                        <a:latin typeface="Calibri" panose="020F0502020204030204" pitchFamily="34" charset="0"/>
                        <a:cs typeface="Calibri" panose="020F0502020204030204" pitchFamily="34" charset="0"/>
                      </a:endParaRPr>
                    </a:p>
                    <a:p>
                      <a:endParaRPr lang="it-IT" sz="9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52869747"/>
                  </a:ext>
                </a:extLst>
              </a:tr>
              <a:tr h="1219043">
                <a:tc>
                  <a:txBody>
                    <a:bodyPr/>
                    <a:lstStyle/>
                    <a:p>
                      <a:r>
                        <a:rPr lang="it-IT" sz="900" b="1" dirty="0">
                          <a:latin typeface="Calibri" panose="020F0502020204030204" pitchFamily="34" charset="0"/>
                          <a:cs typeface="Calibri" panose="020F0502020204030204" pitchFamily="34" charset="0"/>
                        </a:rPr>
                        <a:t>Riposo quotidiano e settimanale</a:t>
                      </a:r>
                    </a:p>
                    <a:p>
                      <a:r>
                        <a:rPr lang="it-IT" sz="800" b="1" dirty="0">
                          <a:latin typeface="Calibri" panose="020F0502020204030204" pitchFamily="34" charset="0"/>
                          <a:cs typeface="Calibri" panose="020F0502020204030204" pitchFamily="34" charset="0"/>
                        </a:rPr>
                        <a:t>Art. L. 3131-1 e L. 3132-1 a L. 3132-2 Code </a:t>
                      </a:r>
                      <a:r>
                        <a:rPr lang="it-IT" sz="800" b="1" dirty="0" err="1">
                          <a:latin typeface="Calibri" panose="020F0502020204030204" pitchFamily="34" charset="0"/>
                          <a:cs typeface="Calibri" panose="020F0502020204030204" pitchFamily="34" charset="0"/>
                        </a:rPr>
                        <a:t>du</a:t>
                      </a:r>
                      <a:r>
                        <a:rPr lang="it-IT" sz="800" b="1" dirty="0">
                          <a:latin typeface="Calibri" panose="020F0502020204030204" pitchFamily="34" charset="0"/>
                          <a:cs typeface="Calibri" panose="020F0502020204030204" pitchFamily="34" charset="0"/>
                        </a:rPr>
                        <a:t> </a:t>
                      </a:r>
                      <a:r>
                        <a:rPr lang="it-IT" sz="800" b="1" dirty="0" err="1">
                          <a:latin typeface="Calibri" panose="020F0502020204030204" pitchFamily="34" charset="0"/>
                          <a:cs typeface="Calibri" panose="020F0502020204030204" pitchFamily="34" charset="0"/>
                        </a:rPr>
                        <a:t>Travail</a:t>
                      </a:r>
                      <a:endParaRPr lang="it-IT" sz="800" b="1"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eaLnBrk="1" hangingPunct="1">
                        <a:buFont typeface="Arial" panose="020B0604020202020204" pitchFamily="34" charset="0"/>
                        <a:buNone/>
                      </a:pPr>
                      <a:r>
                        <a:rPr lang="it-IT" altLang="it-IT" sz="900" b="0" dirty="0">
                          <a:latin typeface="Calibri" panose="020F0502020204030204" pitchFamily="34" charset="0"/>
                          <a:cs typeface="Calibri" panose="020F0502020204030204" pitchFamily="34" charset="0"/>
                        </a:rPr>
                        <a:t>11 ore consecutive tra </a:t>
                      </a:r>
                      <a:r>
                        <a:rPr lang="it-IT" altLang="it-IT" sz="900" b="0" dirty="0" smtClean="0">
                          <a:latin typeface="Calibri" panose="020F0502020204030204" pitchFamily="34" charset="0"/>
                          <a:cs typeface="Calibri" panose="020F0502020204030204" pitchFamily="34" charset="0"/>
                        </a:rPr>
                        <a:t>un </a:t>
                      </a:r>
                      <a:r>
                        <a:rPr lang="it-IT" altLang="it-IT" sz="900" b="0" dirty="0">
                          <a:latin typeface="Calibri" panose="020F0502020204030204" pitchFamily="34" charset="0"/>
                          <a:cs typeface="Calibri" panose="020F0502020204030204" pitchFamily="34" charset="0"/>
                        </a:rPr>
                        <a:t>giorno e l’altro</a:t>
                      </a:r>
                    </a:p>
                    <a:p>
                      <a:pPr marL="0" indent="0" eaLnBrk="1" hangingPunct="1">
                        <a:buFont typeface="Arial" panose="020B0604020202020204" pitchFamily="34" charset="0"/>
                        <a:buNone/>
                      </a:pPr>
                      <a:r>
                        <a:rPr lang="it-IT" altLang="it-IT" sz="900" b="0" dirty="0">
                          <a:latin typeface="Calibri" panose="020F0502020204030204" pitchFamily="34" charset="0"/>
                          <a:cs typeface="Calibri" panose="020F0502020204030204" pitchFamily="34" charset="0"/>
                        </a:rPr>
                        <a:t>35 ore tra un giorno e l’altro una volta alla settimana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6038" lvl="1" indent="0" eaLnBrk="1" hangingPunct="1">
                        <a:buFont typeface="Font di sistema"/>
                        <a:buNone/>
                        <a:tabLst/>
                      </a:pPr>
                      <a:r>
                        <a:rPr lang="it-IT" altLang="it-IT" sz="900" dirty="0">
                          <a:latin typeface="Calibri" panose="020F0502020204030204" pitchFamily="34" charset="0"/>
                          <a:cs typeface="Calibri" panose="020F0502020204030204" pitchFamily="34" charset="0"/>
                        </a:rPr>
                        <a:t>Anche in caso di definizione a forfait della durata del lavoro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2168692904"/>
                  </a:ext>
                </a:extLst>
              </a:tr>
            </a:tbl>
          </a:graphicData>
        </a:graphic>
      </p:graphicFrame>
      <p:sp>
        <p:nvSpPr>
          <p:cNvPr id="9" name="CasellaDiTesto 7">
            <a:extLst>
              <a:ext uri="{FF2B5EF4-FFF2-40B4-BE49-F238E27FC236}">
                <a16:creationId xmlns="" xmlns:a16="http://schemas.microsoft.com/office/drawing/2014/main" id="{E28136B8-D6B1-074E-A57C-91E7739BB121}"/>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sp>
        <p:nvSpPr>
          <p:cNvPr id="11" name="Rettangolo 10">
            <a:extLst>
              <a:ext uri="{FF2B5EF4-FFF2-40B4-BE49-F238E27FC236}">
                <a16:creationId xmlns="" xmlns:a16="http://schemas.microsoft.com/office/drawing/2014/main" id="{D716D86F-893A-DB4F-A1FE-82D2F394F21D}"/>
              </a:ext>
            </a:extLst>
          </p:cNvPr>
          <p:cNvSpPr/>
          <p:nvPr/>
        </p:nvSpPr>
        <p:spPr>
          <a:xfrm>
            <a:off x="147928" y="185829"/>
            <a:ext cx="1082349" cy="369332"/>
          </a:xfrm>
          <a:prstGeom prst="rect">
            <a:avLst/>
          </a:prstGeom>
        </p:spPr>
        <p:txBody>
          <a:bodyPr wrap="none">
            <a:spAutoFit/>
          </a:bodyPr>
          <a:lstStyle/>
          <a:p>
            <a:pPr algn="ctr" eaLnBrk="1" hangingPunct="1"/>
            <a:r>
              <a:rPr lang="it-IT" altLang="it-IT" b="1" u="sng" dirty="0">
                <a:latin typeface="Book Antiqua" panose="02040602050305030304" pitchFamily="18" charset="0"/>
              </a:rPr>
              <a:t>Distacco</a:t>
            </a:r>
          </a:p>
        </p:txBody>
      </p:sp>
      <p:sp>
        <p:nvSpPr>
          <p:cNvPr id="12" name="Rettangolo 11">
            <a:extLst>
              <a:ext uri="{FF2B5EF4-FFF2-40B4-BE49-F238E27FC236}">
                <a16:creationId xmlns="" xmlns:a16="http://schemas.microsoft.com/office/drawing/2014/main" id="{3CFB8C9E-A2B4-6149-BFC6-62528F67D813}"/>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851782377"/>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CasellaDiTesto 13">
            <a:extLst>
              <a:ext uri="{FF2B5EF4-FFF2-40B4-BE49-F238E27FC236}">
                <a16:creationId xmlns="" xmlns:a16="http://schemas.microsoft.com/office/drawing/2014/main" id="{A9F20EEB-61D9-DF49-B7C6-3AE96CB05E13}"/>
              </a:ext>
            </a:extLst>
          </p:cNvPr>
          <p:cNvSpPr txBox="1">
            <a:spLocks noChangeArrowheads="1"/>
          </p:cNvSpPr>
          <p:nvPr/>
        </p:nvSpPr>
        <p:spPr bwMode="auto">
          <a:xfrm>
            <a:off x="6583363" y="21082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4" rIns="91431" bIns="45714">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it-IT" altLang="it-IT"/>
          </a:p>
        </p:txBody>
      </p:sp>
      <p:sp>
        <p:nvSpPr>
          <p:cNvPr id="99331" name="CasellaDiTesto 5">
            <a:extLst>
              <a:ext uri="{FF2B5EF4-FFF2-40B4-BE49-F238E27FC236}">
                <a16:creationId xmlns="" xmlns:a16="http://schemas.microsoft.com/office/drawing/2014/main" id="{51147929-DBB1-7243-AC4E-44D07F56F96E}"/>
              </a:ext>
            </a:extLst>
          </p:cNvPr>
          <p:cNvSpPr txBox="1">
            <a:spLocks noChangeArrowheads="1"/>
          </p:cNvSpPr>
          <p:nvPr/>
        </p:nvSpPr>
        <p:spPr bwMode="auto">
          <a:xfrm>
            <a:off x="271784" y="370495"/>
            <a:ext cx="8569325" cy="3016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4" rIns="91431" bIns="45714">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r>
              <a:rPr lang="it-IT" altLang="it-IT" sz="1600" u="sng" dirty="0">
                <a:latin typeface="Book Antiqua" panose="02040602050305030304" pitchFamily="18" charset="0"/>
              </a:rPr>
              <a:t>Casi, eccezioni e durata </a:t>
            </a:r>
          </a:p>
          <a:p>
            <a:pPr eaLnBrk="1" hangingPunct="1"/>
            <a:endParaRPr lang="it-IT" altLang="it-IT" sz="1100" dirty="0">
              <a:latin typeface="Lato" panose="020F0502020204030203" pitchFamily="34" charset="77"/>
              <a:cs typeface="Arial" panose="020B0604020202020204" pitchFamily="34" charset="0"/>
            </a:endParaRPr>
          </a:p>
          <a:p>
            <a:pPr algn="ctr"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dirty="0">
              <a:latin typeface="Book Antiqua" panose="02040602050305030304" pitchFamily="18" charset="0"/>
            </a:endParaRPr>
          </a:p>
          <a:p>
            <a:pPr algn="just" eaLnBrk="1" hangingPunct="1"/>
            <a:endParaRPr lang="it-IT" altLang="it-IT" sz="1100" dirty="0">
              <a:latin typeface="Lato Regular" panose="020F0502020204030203" pitchFamily="34" charset="77"/>
            </a:endParaRPr>
          </a:p>
          <a:p>
            <a:pPr algn="ctr" eaLnBrk="1" hangingPunct="1"/>
            <a:endParaRPr lang="it-IT" altLang="it-IT" sz="1200" u="sng" dirty="0">
              <a:latin typeface="Lato Regular" panose="020F0502020204030203" pitchFamily="34" charset="77"/>
            </a:endParaRPr>
          </a:p>
          <a:p>
            <a:pPr eaLnBrk="1" hangingPunct="1"/>
            <a:endParaRPr lang="it-IT" altLang="it-IT" sz="1200" i="1" u="sng" dirty="0">
              <a:cs typeface="Arial" panose="020B0604020202020204" pitchFamily="34" charset="0"/>
            </a:endParaRPr>
          </a:p>
          <a:p>
            <a:pPr eaLnBrk="1" hangingPunct="1"/>
            <a:endParaRPr lang="it-IT" altLang="it-IT" sz="1200" i="1" u="sng" dirty="0">
              <a:cs typeface="Arial" panose="020B0604020202020204" pitchFamily="34" charset="0"/>
            </a:endParaRPr>
          </a:p>
          <a:p>
            <a:pPr eaLnBrk="1" hangingPunct="1"/>
            <a:endParaRPr lang="it-IT" altLang="it-IT" sz="1200" i="1" u="sng" dirty="0">
              <a:cs typeface="Arial" panose="020B0604020202020204" pitchFamily="34" charset="0"/>
            </a:endParaRPr>
          </a:p>
          <a:p>
            <a:pPr eaLnBrk="1" hangingPunct="1"/>
            <a:endParaRPr lang="it-IT" altLang="it-IT" sz="1200" i="1" u="sng" dirty="0">
              <a:cs typeface="Arial" panose="020B0604020202020204" pitchFamily="34" charset="0"/>
            </a:endParaRPr>
          </a:p>
          <a:p>
            <a:pPr eaLnBrk="1" hangingPunct="1"/>
            <a:endParaRPr lang="it-IT" altLang="it-IT" sz="1200" dirty="0">
              <a:solidFill>
                <a:srgbClr val="0E1C30"/>
              </a:solidFill>
              <a:latin typeface="Lato Regular" panose="020F0502020204030203" pitchFamily="34" charset="77"/>
            </a:endParaRPr>
          </a:p>
        </p:txBody>
      </p:sp>
      <p:graphicFrame>
        <p:nvGraphicFramePr>
          <p:cNvPr id="2" name="Tabella 1">
            <a:extLst>
              <a:ext uri="{FF2B5EF4-FFF2-40B4-BE49-F238E27FC236}">
                <a16:creationId xmlns="" xmlns:a16="http://schemas.microsoft.com/office/drawing/2014/main" id="{9020069A-1328-2940-8C2A-CF24A7146149}"/>
              </a:ext>
            </a:extLst>
          </p:cNvPr>
          <p:cNvGraphicFramePr>
            <a:graphicFrameLocks noGrp="1"/>
          </p:cNvGraphicFramePr>
          <p:nvPr>
            <p:extLst>
              <p:ext uri="{D42A27DB-BD31-4B8C-83A1-F6EECF244321}">
                <p14:modId xmlns:p14="http://schemas.microsoft.com/office/powerpoint/2010/main" val="945949033"/>
              </p:ext>
            </p:extLst>
          </p:nvPr>
        </p:nvGraphicFramePr>
        <p:xfrm>
          <a:off x="163958" y="1101217"/>
          <a:ext cx="8784975" cy="3843142"/>
        </p:xfrm>
        <a:graphic>
          <a:graphicData uri="http://schemas.openxmlformats.org/drawingml/2006/table">
            <a:tbl>
              <a:tblPr>
                <a:tableStyleId>{5C22544A-7EE6-4342-B048-85BDC9FD1C3A}</a:tableStyleId>
              </a:tblPr>
              <a:tblGrid>
                <a:gridCol w="1656184">
                  <a:extLst>
                    <a:ext uri="{9D8B030D-6E8A-4147-A177-3AD203B41FA5}">
                      <a16:colId xmlns="" xmlns:a16="http://schemas.microsoft.com/office/drawing/2014/main" val="2862137466"/>
                    </a:ext>
                  </a:extLst>
                </a:gridCol>
                <a:gridCol w="3240360">
                  <a:extLst>
                    <a:ext uri="{9D8B030D-6E8A-4147-A177-3AD203B41FA5}">
                      <a16:colId xmlns="" xmlns:a16="http://schemas.microsoft.com/office/drawing/2014/main" val="3455907599"/>
                    </a:ext>
                  </a:extLst>
                </a:gridCol>
                <a:gridCol w="3888431">
                  <a:extLst>
                    <a:ext uri="{9D8B030D-6E8A-4147-A177-3AD203B41FA5}">
                      <a16:colId xmlns="" xmlns:a16="http://schemas.microsoft.com/office/drawing/2014/main" val="396794381"/>
                    </a:ext>
                  </a:extLst>
                </a:gridCol>
              </a:tblGrid>
              <a:tr h="341786">
                <a:tc>
                  <a:txBody>
                    <a:bodyPr/>
                    <a:lstStyle/>
                    <a:p>
                      <a:r>
                        <a:rPr lang="it-IT" sz="900" b="1" dirty="0">
                          <a:latin typeface="Calibri" panose="020F0502020204030204" pitchFamily="34" charset="0"/>
                          <a:cs typeface="Calibri" panose="020F0502020204030204" pitchFamily="34" charset="0"/>
                        </a:rPr>
                        <a:t>In quali casi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57152" rtl="0" eaLnBrk="1" fontAlgn="auto" latinLnBrk="0" hangingPunct="1">
                        <a:lnSpc>
                          <a:spcPct val="100000"/>
                        </a:lnSpc>
                        <a:spcBef>
                          <a:spcPts val="0"/>
                        </a:spcBef>
                        <a:spcAft>
                          <a:spcPts val="0"/>
                        </a:spcAft>
                        <a:buClrTx/>
                        <a:buSzTx/>
                        <a:buFontTx/>
                        <a:buNone/>
                        <a:tabLst/>
                        <a:defRPr/>
                      </a:pPr>
                      <a:r>
                        <a:rPr lang="it-IT" altLang="it-IT" sz="900" dirty="0">
                          <a:latin typeface="Calibri" panose="020F0502020204030204" pitchFamily="34" charset="0"/>
                          <a:cs typeface="Calibri" panose="020F0502020204030204" pitchFamily="34" charset="0"/>
                        </a:rPr>
                        <a:t>Nell’ambito di una prestazione di servizi / operazione infragruppo / operazione per proprio conto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it-IT" sz="900" dirty="0">
                          <a:latin typeface="Calibri" panose="020F0502020204030204" pitchFamily="34" charset="0"/>
                          <a:cs typeface="Calibri" panose="020F0502020204030204" pitchFamily="34" charset="0"/>
                        </a:rPr>
                        <a:t>Anche per collaudi nell’ambito della vendita, riunioni infragruppo, visita alla clientela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96842031"/>
                  </a:ext>
                </a:extLst>
              </a:tr>
              <a:tr h="579649">
                <a:tc>
                  <a:txBody>
                    <a:bodyPr/>
                    <a:lstStyle/>
                    <a:p>
                      <a:pPr marL="0" marR="0" lvl="0" indent="0" algn="l" defTabSz="457152" rtl="0" eaLnBrk="1" fontAlgn="auto" latinLnBrk="0" hangingPunct="1">
                        <a:lnSpc>
                          <a:spcPct val="100000"/>
                        </a:lnSpc>
                        <a:spcBef>
                          <a:spcPts val="0"/>
                        </a:spcBef>
                        <a:spcAft>
                          <a:spcPts val="0"/>
                        </a:spcAft>
                        <a:buClrTx/>
                        <a:buSzTx/>
                        <a:buFontTx/>
                        <a:buNone/>
                        <a:tabLst/>
                        <a:defRPr/>
                      </a:pPr>
                      <a:r>
                        <a:rPr lang="it-IT" sz="900" b="1" dirty="0">
                          <a:latin typeface="Calibri" panose="020F0502020204030204" pitchFamily="34" charset="0"/>
                          <a:cs typeface="Calibri" panose="020F0502020204030204" pitchFamily="34" charset="0"/>
                        </a:rPr>
                        <a:t>Quali lavoratori ?</a:t>
                      </a:r>
                    </a:p>
                    <a:p>
                      <a:endParaRPr lang="it-IT" sz="9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57152" rtl="0" eaLnBrk="1" fontAlgn="auto" latinLnBrk="0" hangingPunct="1">
                        <a:lnSpc>
                          <a:spcPct val="100000"/>
                        </a:lnSpc>
                        <a:spcBef>
                          <a:spcPts val="0"/>
                        </a:spcBef>
                        <a:spcAft>
                          <a:spcPts val="0"/>
                        </a:spcAft>
                        <a:buClrTx/>
                        <a:buSzTx/>
                        <a:buFontTx/>
                        <a:buNone/>
                        <a:tabLst/>
                        <a:defRPr/>
                      </a:pPr>
                      <a:r>
                        <a:rPr lang="it-IT" altLang="it-IT" sz="900" dirty="0">
                          <a:latin typeface="Calibri" panose="020F0502020204030204" pitchFamily="34" charset="0"/>
                          <a:cs typeface="Calibri" panose="020F0502020204030204" pitchFamily="34" charset="0"/>
                        </a:rPr>
                        <a:t>Tutti i lavoratori subordinati </a:t>
                      </a:r>
                      <a:endParaRPr lang="it-IT" sz="900" dirty="0">
                        <a:latin typeface="Calibri" panose="020F0502020204030204" pitchFamily="34" charset="0"/>
                        <a:cs typeface="Calibri" panose="020F0502020204030204" pitchFamily="34" charset="0"/>
                      </a:endParaRPr>
                    </a:p>
                    <a:p>
                      <a:endParaRPr lang="it-IT" sz="9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it-IT" sz="900" dirty="0" smtClean="0">
                          <a:latin typeface="Calibri" panose="020F0502020204030204" pitchFamily="34" charset="0"/>
                          <a:cs typeface="Calibri" panose="020F0502020204030204" pitchFamily="34" charset="0"/>
                        </a:rPr>
                        <a:t>Il </a:t>
                      </a:r>
                      <a:r>
                        <a:rPr lang="it-IT" altLang="it-IT" sz="900" dirty="0" smtClean="0">
                          <a:latin typeface="Calibri" panose="020F0502020204030204" pitchFamily="34" charset="0"/>
                          <a:cs typeface="Calibri" panose="020F0502020204030204" pitchFamily="34" charset="0"/>
                        </a:rPr>
                        <a:t>titolare </a:t>
                      </a:r>
                      <a:r>
                        <a:rPr lang="it-IT" altLang="it-IT" sz="900" dirty="0">
                          <a:latin typeface="Calibri" panose="020F0502020204030204" pitchFamily="34" charset="0"/>
                          <a:cs typeface="Calibri" panose="020F0502020204030204" pitchFamily="34" charset="0"/>
                        </a:rPr>
                        <a:t>di partita IVA è dunque escluso dal campo di applicazione della normativa - consiglio: avere con sé contratto di consulenza e attestato di apertura P.IVA, tradotti in lingua francese</a:t>
                      </a:r>
                      <a:endParaRPr lang="it-IT" sz="900" dirty="0">
                        <a:latin typeface="Calibri" panose="020F0502020204030204" pitchFamily="34" charset="0"/>
                        <a:cs typeface="Calibri" panose="020F0502020204030204" pitchFamily="34" charset="0"/>
                      </a:endParaRPr>
                    </a:p>
                    <a:p>
                      <a:endParaRPr lang="it-IT" sz="9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2937790896"/>
                  </a:ext>
                </a:extLst>
              </a:tr>
              <a:tr h="703860">
                <a:tc>
                  <a:txBody>
                    <a:bodyPr/>
                    <a:lstStyle/>
                    <a:p>
                      <a:pPr marL="0" marR="0" lvl="0" indent="0" algn="l" defTabSz="457152" rtl="0" eaLnBrk="1" fontAlgn="auto" latinLnBrk="0" hangingPunct="1">
                        <a:lnSpc>
                          <a:spcPct val="100000"/>
                        </a:lnSpc>
                        <a:spcBef>
                          <a:spcPts val="0"/>
                        </a:spcBef>
                        <a:spcAft>
                          <a:spcPts val="0"/>
                        </a:spcAft>
                        <a:buClrTx/>
                        <a:buSzTx/>
                        <a:buFontTx/>
                        <a:buNone/>
                        <a:tabLst/>
                        <a:defRPr/>
                      </a:pPr>
                      <a:r>
                        <a:rPr lang="it-IT" sz="900" b="1" dirty="0">
                          <a:latin typeface="Calibri" panose="020F0502020204030204" pitchFamily="34" charset="0"/>
                          <a:cs typeface="Calibri" panose="020F0502020204030204" pitchFamily="34" charset="0"/>
                        </a:rPr>
                        <a:t>Per quale durata minima ?</a:t>
                      </a:r>
                    </a:p>
                    <a:p>
                      <a:endParaRPr lang="it-IT" sz="9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57152" rtl="0" eaLnBrk="1" fontAlgn="auto" latinLnBrk="0" hangingPunct="1">
                        <a:lnSpc>
                          <a:spcPct val="100000"/>
                        </a:lnSpc>
                        <a:spcBef>
                          <a:spcPts val="0"/>
                        </a:spcBef>
                        <a:spcAft>
                          <a:spcPts val="0"/>
                        </a:spcAft>
                        <a:buClrTx/>
                        <a:buSzTx/>
                        <a:buFontTx/>
                        <a:buNone/>
                        <a:tabLst/>
                        <a:defRPr/>
                      </a:pPr>
                      <a:r>
                        <a:rPr lang="it-IT" altLang="it-IT" sz="900" dirty="0">
                          <a:latin typeface="Calibri" panose="020F0502020204030204" pitchFamily="34" charset="0"/>
                          <a:cs typeface="Calibri" panose="020F0502020204030204" pitchFamily="34" charset="0"/>
                        </a:rPr>
                        <a:t>In generale qualsiasi sia la durata della missione in Francia (anche per poche ore) e qualsiasi sia l’attività svolta in </a:t>
                      </a:r>
                      <a:r>
                        <a:rPr lang="it-IT" altLang="it-IT" sz="900" dirty="0" smtClean="0">
                          <a:latin typeface="Calibri" panose="020F0502020204030204" pitchFamily="34" charset="0"/>
                          <a:cs typeface="Calibri" panose="020F0502020204030204" pitchFamily="34" charset="0"/>
                        </a:rPr>
                        <a:t>Francia</a:t>
                      </a:r>
                      <a:endParaRPr lang="it-IT" altLang="it-IT" sz="9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57152" rtl="0" eaLnBrk="1" fontAlgn="auto" latinLnBrk="0" hangingPunct="1">
                        <a:lnSpc>
                          <a:spcPct val="100000"/>
                        </a:lnSpc>
                        <a:spcBef>
                          <a:spcPts val="0"/>
                        </a:spcBef>
                        <a:spcAft>
                          <a:spcPts val="0"/>
                        </a:spcAft>
                        <a:buClrTx/>
                        <a:buSzTx/>
                        <a:buFontTx/>
                        <a:buNone/>
                        <a:tabLst/>
                        <a:defRPr/>
                      </a:pPr>
                      <a:r>
                        <a:rPr lang="it-IT" altLang="it-IT" sz="900" dirty="0">
                          <a:latin typeface="Calibri" panose="020F0502020204030204" pitchFamily="34" charset="0"/>
                          <a:cs typeface="Calibri" panose="020F0502020204030204" pitchFamily="34" charset="0"/>
                        </a:rPr>
                        <a:t>P</a:t>
                      </a:r>
                      <a:r>
                        <a:rPr lang="it-IT" altLang="it-IT" sz="900" dirty="0" smtClean="0">
                          <a:latin typeface="Calibri" panose="020F0502020204030204" pitchFamily="34" charset="0"/>
                          <a:cs typeface="Calibri" panose="020F0502020204030204" pitchFamily="34" charset="0"/>
                        </a:rPr>
                        <a:t>ossibilità </a:t>
                      </a:r>
                      <a:r>
                        <a:rPr lang="it-IT" altLang="it-IT" sz="900" dirty="0">
                          <a:latin typeface="Calibri" panose="020F0502020204030204" pitchFamily="34" charset="0"/>
                          <a:cs typeface="Calibri" panose="020F0502020204030204" pitchFamily="34" charset="0"/>
                        </a:rPr>
                        <a:t>di richiedere alla DIRECCTE degli alleggerimenti delle formalità per la durata di 1 anno per distacchi </a:t>
                      </a:r>
                      <a:r>
                        <a:rPr lang="it-IT" altLang="it-IT" sz="900" dirty="0" smtClean="0">
                          <a:latin typeface="Calibri" panose="020F0502020204030204" pitchFamily="34" charset="0"/>
                          <a:cs typeface="Calibri" panose="020F0502020204030204" pitchFamily="34" charset="0"/>
                        </a:rPr>
                        <a:t>ricorrenti</a:t>
                      </a:r>
                      <a:endParaRPr lang="it-IT" sz="9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3664508534"/>
                  </a:ext>
                </a:extLst>
              </a:tr>
              <a:tr h="828070">
                <a:tc>
                  <a:txBody>
                    <a:bodyPr/>
                    <a:lstStyle/>
                    <a:p>
                      <a:r>
                        <a:rPr lang="it-IT" sz="900" b="1" dirty="0">
                          <a:latin typeface="Calibri" panose="020F0502020204030204" pitchFamily="34" charset="0"/>
                          <a:cs typeface="Calibri" panose="020F0502020204030204" pitchFamily="34" charset="0"/>
                        </a:rPr>
                        <a:t>Per quale durata massima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57152" rtl="0" eaLnBrk="1" fontAlgn="auto" latinLnBrk="0" hangingPunct="1">
                        <a:lnSpc>
                          <a:spcPct val="100000"/>
                        </a:lnSpc>
                        <a:spcBef>
                          <a:spcPts val="0"/>
                        </a:spcBef>
                        <a:spcAft>
                          <a:spcPts val="0"/>
                        </a:spcAft>
                        <a:buClrTx/>
                        <a:buSzTx/>
                        <a:buFontTx/>
                        <a:buNone/>
                        <a:tabLst/>
                        <a:defRPr/>
                      </a:pPr>
                      <a:r>
                        <a:rPr lang="it-IT" altLang="it-IT" sz="900" dirty="0">
                          <a:latin typeface="Calibri" panose="020F0502020204030204" pitchFamily="34" charset="0"/>
                          <a:cs typeface="Calibri" panose="020F0502020204030204" pitchFamily="34" charset="0"/>
                        </a:rPr>
                        <a:t>Non prevista dal Codice </a:t>
                      </a:r>
                      <a:r>
                        <a:rPr lang="it-IT" altLang="it-IT" sz="900">
                          <a:latin typeface="Calibri" panose="020F0502020204030204" pitchFamily="34" charset="0"/>
                          <a:cs typeface="Calibri" panose="020F0502020204030204" pitchFamily="34" charset="0"/>
                        </a:rPr>
                        <a:t>del </a:t>
                      </a:r>
                      <a:r>
                        <a:rPr lang="it-IT" altLang="it-IT" sz="900" smtClean="0">
                          <a:latin typeface="Calibri" panose="020F0502020204030204" pitchFamily="34" charset="0"/>
                          <a:cs typeface="Calibri" panose="020F0502020204030204" pitchFamily="34" charset="0"/>
                        </a:rPr>
                        <a:t>lavoro</a:t>
                      </a:r>
                      <a:endParaRPr lang="it-IT" sz="9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1" hangingPunct="1"/>
                      <a:r>
                        <a:rPr lang="it-IT" altLang="it-IT" sz="900" b="0" dirty="0">
                          <a:latin typeface="Calibri" panose="020F0502020204030204" pitchFamily="34" charset="0"/>
                          <a:cs typeface="Calibri" panose="020F0502020204030204" pitchFamily="34" charset="0"/>
                        </a:rPr>
                        <a:t>Direttiva UE 2018/957 del 28/06/18 trasposta con </a:t>
                      </a:r>
                      <a:r>
                        <a:rPr lang="it-IT" altLang="it-IT" sz="900" b="0" i="1" dirty="0" err="1">
                          <a:latin typeface="Calibri" panose="020F0502020204030204" pitchFamily="34" charset="0"/>
                          <a:cs typeface="Calibri" panose="020F0502020204030204" pitchFamily="34" charset="0"/>
                        </a:rPr>
                        <a:t>Ordonnance</a:t>
                      </a:r>
                      <a:r>
                        <a:rPr lang="it-IT" altLang="it-IT" sz="900" b="0" dirty="0">
                          <a:latin typeface="Calibri" panose="020F0502020204030204" pitchFamily="34" charset="0"/>
                          <a:cs typeface="Calibri" panose="020F0502020204030204" pitchFamily="34" charset="0"/>
                        </a:rPr>
                        <a:t> n. 116 del 20/02/19 – entrata in vigore: 30/07/2020</a:t>
                      </a:r>
                    </a:p>
                    <a:p>
                      <a:pPr algn="just" eaLnBrk="1" hangingPunct="1"/>
                      <a:r>
                        <a:rPr lang="it-IT" altLang="it-IT" sz="900" dirty="0">
                          <a:latin typeface="Calibri" panose="020F0502020204030204" pitchFamily="34" charset="0"/>
                          <a:cs typeface="Calibri" panose="020F0502020204030204" pitchFamily="34" charset="0"/>
                        </a:rPr>
                        <a:t>Durata massima: 12 mesi prorogabile di altri 6 mesi – oltre tale durata al dipendente distaccato si applica la quasi totalità delle disposizioni del Codice del lavoro e non più soltanto il </a:t>
                      </a:r>
                      <a:r>
                        <a:rPr lang="it-IT" altLang="it-IT" sz="900" dirty="0" smtClean="0">
                          <a:latin typeface="Calibri" panose="020F0502020204030204" pitchFamily="34" charset="0"/>
                          <a:cs typeface="Calibri" panose="020F0502020204030204" pitchFamily="34" charset="0"/>
                        </a:rPr>
                        <a:t>“</a:t>
                      </a:r>
                      <a:r>
                        <a:rPr lang="it-IT" altLang="it-IT" sz="900" i="1" dirty="0" err="1" smtClean="0">
                          <a:latin typeface="Calibri" panose="020F0502020204030204" pitchFamily="34" charset="0"/>
                          <a:cs typeface="Calibri" panose="020F0502020204030204" pitchFamily="34" charset="0"/>
                        </a:rPr>
                        <a:t>noyau</a:t>
                      </a:r>
                      <a:r>
                        <a:rPr lang="it-IT" altLang="it-IT" sz="900" i="1" dirty="0" smtClean="0">
                          <a:latin typeface="Calibri" panose="020F0502020204030204" pitchFamily="34" charset="0"/>
                          <a:cs typeface="Calibri" panose="020F0502020204030204" pitchFamily="34" charset="0"/>
                        </a:rPr>
                        <a:t> </a:t>
                      </a:r>
                      <a:r>
                        <a:rPr lang="it-IT" altLang="it-IT" sz="900" i="1" dirty="0" err="1" smtClean="0">
                          <a:latin typeface="Calibri" panose="020F0502020204030204" pitchFamily="34" charset="0"/>
                          <a:cs typeface="Calibri" panose="020F0502020204030204" pitchFamily="34" charset="0"/>
                        </a:rPr>
                        <a:t>dur</a:t>
                      </a:r>
                      <a:r>
                        <a:rPr lang="it-IT" altLang="it-IT" sz="900" i="1" dirty="0" smtClean="0">
                          <a:latin typeface="Calibri" panose="020F0502020204030204" pitchFamily="34" charset="0"/>
                          <a:cs typeface="Calibri" panose="020F0502020204030204" pitchFamily="34" charset="0"/>
                        </a:rPr>
                        <a:t>”</a:t>
                      </a:r>
                      <a:endParaRPr lang="it-IT" altLang="it-IT" sz="900" dirty="0">
                        <a:latin typeface="Calibri" panose="020F0502020204030204" pitchFamily="34" charset="0"/>
                        <a:cs typeface="Calibri" panose="020F0502020204030204" pitchFamily="34" charset="0"/>
                      </a:endParaRPr>
                    </a:p>
                    <a:p>
                      <a:endParaRPr lang="it-IT" sz="9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52869747"/>
                  </a:ext>
                </a:extLst>
              </a:tr>
              <a:tr h="1219043">
                <a:tc>
                  <a:txBody>
                    <a:bodyPr/>
                    <a:lstStyle/>
                    <a:p>
                      <a:r>
                        <a:rPr lang="it-IT" sz="900" b="1" dirty="0">
                          <a:latin typeface="Calibri" panose="020F0502020204030204" pitchFamily="34" charset="0"/>
                          <a:cs typeface="Calibri" panose="020F0502020204030204" pitchFamily="34" charset="0"/>
                        </a:rPr>
                        <a:t>Esoneri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eaLnBrk="1" hangingPunct="1">
                        <a:buFont typeface="Arial" panose="020B0604020202020204" pitchFamily="34" charset="0"/>
                        <a:buNone/>
                      </a:pPr>
                      <a:r>
                        <a:rPr lang="it-IT" altLang="it-IT" sz="900" b="0" dirty="0">
                          <a:latin typeface="Calibri" panose="020F0502020204030204" pitchFamily="34" charset="0"/>
                          <a:cs typeface="Calibri" panose="020F0502020204030204" pitchFamily="34" charset="0"/>
                        </a:rPr>
                        <a:t>E</a:t>
                      </a:r>
                      <a:r>
                        <a:rPr lang="it-IT" altLang="it-IT" sz="900" b="0" dirty="0" smtClean="0">
                          <a:latin typeface="Calibri" panose="020F0502020204030204" pitchFamily="34" charset="0"/>
                          <a:cs typeface="Calibri" panose="020F0502020204030204" pitchFamily="34" charset="0"/>
                        </a:rPr>
                        <a:t>sonero </a:t>
                      </a:r>
                      <a:r>
                        <a:rPr lang="it-IT" altLang="it-IT" sz="900" b="0" dirty="0">
                          <a:latin typeface="Calibri" panose="020F0502020204030204" pitchFamily="34" charset="0"/>
                          <a:cs typeface="Calibri" panose="020F0502020204030204" pitchFamily="34" charset="0"/>
                        </a:rPr>
                        <a:t>formalità preventive di distacco (dichiarazione preventiva e nomina rappresentante) e termini più lunghi per comunicare la </a:t>
                      </a:r>
                      <a:r>
                        <a:rPr lang="it-IT" altLang="it-IT" sz="900" b="0" dirty="0" smtClean="0">
                          <a:latin typeface="Calibri" panose="020F0502020204030204" pitchFamily="34" charset="0"/>
                          <a:cs typeface="Calibri" panose="020F0502020204030204" pitchFamily="34" charset="0"/>
                        </a:rPr>
                        <a:t>documentazione (15 giorni</a:t>
                      </a:r>
                      <a:r>
                        <a:rPr lang="it-IT" altLang="it-IT" sz="900" b="0" baseline="0" dirty="0" smtClean="0">
                          <a:latin typeface="Calibri" panose="020F0502020204030204" pitchFamily="34" charset="0"/>
                          <a:cs typeface="Calibri" panose="020F0502020204030204" pitchFamily="34" charset="0"/>
                        </a:rPr>
                        <a:t> al massimo)</a:t>
                      </a:r>
                      <a:endParaRPr lang="it-IT" altLang="it-IT" sz="900" b="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6038" lvl="1" indent="0" eaLnBrk="1" hangingPunct="1">
                        <a:buFont typeface="Font di sistema"/>
                        <a:buNone/>
                        <a:tabLst/>
                      </a:pPr>
                      <a:r>
                        <a:rPr lang="it-IT" altLang="it-IT" sz="900" dirty="0">
                          <a:latin typeface="Calibri" panose="020F0502020204030204" pitchFamily="34" charset="0"/>
                          <a:cs typeface="Calibri" panose="020F0502020204030204" pitchFamily="34" charset="0"/>
                        </a:rPr>
                        <a:t>Prestazioni di corta durata o relative a specifici eventi da parte di dipendenti che esercitano determinate attività (artisti, sportivi, apprendisti, partecipanti a </a:t>
                      </a:r>
                      <a:r>
                        <a:rPr lang="it-IT" altLang="it-IT" sz="900" dirty="0" smtClean="0">
                          <a:latin typeface="Calibri" panose="020F0502020204030204" pitchFamily="34" charset="0"/>
                          <a:cs typeface="Calibri" panose="020F0502020204030204" pitchFamily="34" charset="0"/>
                        </a:rPr>
                        <a:t>convegni</a:t>
                      </a:r>
                      <a:r>
                        <a:rPr lang="it-IT" altLang="it-IT" sz="900" baseline="0" dirty="0" smtClean="0">
                          <a:latin typeface="Calibri" panose="020F0502020204030204" pitchFamily="34" charset="0"/>
                          <a:cs typeface="Calibri" panose="020F0502020204030204" pitchFamily="34" charset="0"/>
                        </a:rPr>
                        <a:t>, </a:t>
                      </a:r>
                      <a:r>
                        <a:rPr lang="it-IT" altLang="it-IT" sz="900" dirty="0" smtClean="0">
                          <a:latin typeface="Calibri" panose="020F0502020204030204" pitchFamily="34" charset="0"/>
                          <a:cs typeface="Calibri" panose="020F0502020204030204" pitchFamily="34" charset="0"/>
                        </a:rPr>
                        <a:t>seminari </a:t>
                      </a:r>
                      <a:r>
                        <a:rPr lang="it-IT" altLang="it-IT" sz="900" dirty="0">
                          <a:latin typeface="Calibri" panose="020F0502020204030204" pitchFamily="34" charset="0"/>
                          <a:cs typeface="Calibri" panose="020F0502020204030204" pitchFamily="34" charset="0"/>
                        </a:rPr>
                        <a:t>o manifestazioni scientifiche, professori e ricercatori) (Art. L. 1262-</a:t>
                      </a:r>
                      <a:r>
                        <a:rPr lang="it-IT" altLang="it-IT" sz="900" dirty="0" smtClean="0">
                          <a:latin typeface="Calibri" panose="020F0502020204030204" pitchFamily="34" charset="0"/>
                          <a:cs typeface="Calibri" panose="020F0502020204030204" pitchFamily="34" charset="0"/>
                        </a:rPr>
                        <a:t>6 Code</a:t>
                      </a:r>
                      <a:r>
                        <a:rPr lang="it-IT" altLang="it-IT" sz="900" baseline="0" dirty="0" smtClean="0">
                          <a:latin typeface="Calibri" panose="020F0502020204030204" pitchFamily="34" charset="0"/>
                          <a:cs typeface="Calibri" panose="020F0502020204030204" pitchFamily="34" charset="0"/>
                        </a:rPr>
                        <a:t> du Travail</a:t>
                      </a:r>
                      <a:r>
                        <a:rPr lang="it-IT" altLang="it-IT" sz="900" dirty="0" smtClean="0">
                          <a:latin typeface="Calibri" panose="020F0502020204030204" pitchFamily="34" charset="0"/>
                          <a:cs typeface="Calibri" panose="020F0502020204030204" pitchFamily="34" charset="0"/>
                        </a:rPr>
                        <a:t>)</a:t>
                      </a:r>
                      <a:endParaRPr lang="it-IT" altLang="it-IT" sz="900" dirty="0">
                        <a:latin typeface="Calibri" panose="020F0502020204030204" pitchFamily="34" charset="0"/>
                        <a:cs typeface="Calibri" panose="020F0502020204030204" pitchFamily="34" charset="0"/>
                      </a:endParaRPr>
                    </a:p>
                    <a:p>
                      <a:pPr marL="46038" lvl="1" indent="0" eaLnBrk="1" hangingPunct="1">
                        <a:buFont typeface="Font di sistema"/>
                        <a:buNone/>
                        <a:tabLst/>
                      </a:pPr>
                      <a:endParaRPr lang="it-IT" altLang="it-IT" sz="900" dirty="0">
                        <a:latin typeface="Calibri" panose="020F0502020204030204" pitchFamily="34" charset="0"/>
                        <a:cs typeface="Calibri" panose="020F0502020204030204" pitchFamily="34" charset="0"/>
                      </a:endParaRPr>
                    </a:p>
                    <a:p>
                      <a:pPr marL="46038" lvl="1" indent="0" eaLnBrk="1" hangingPunct="1">
                        <a:buFont typeface="Font di sistema"/>
                        <a:buNone/>
                        <a:tabLst/>
                      </a:pPr>
                      <a:r>
                        <a:rPr lang="it-IT" altLang="it-IT" sz="900" dirty="0">
                          <a:latin typeface="Calibri" panose="020F0502020204030204" pitchFamily="34" charset="0"/>
                          <a:cs typeface="Calibri" panose="020F0502020204030204" pitchFamily="34" charset="0"/>
                        </a:rPr>
                        <a:t>Distacco realizzato da una società per realizzare un’operazione per proprio conto (es. promozione commerciale, riunioni)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2168692904"/>
                  </a:ext>
                </a:extLst>
              </a:tr>
            </a:tbl>
          </a:graphicData>
        </a:graphic>
      </p:graphicFrame>
      <p:sp>
        <p:nvSpPr>
          <p:cNvPr id="9" name="CasellaDiTesto 7">
            <a:extLst>
              <a:ext uri="{FF2B5EF4-FFF2-40B4-BE49-F238E27FC236}">
                <a16:creationId xmlns="" xmlns:a16="http://schemas.microsoft.com/office/drawing/2014/main" id="{E28136B8-D6B1-074E-A57C-91E7739BB121}"/>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sp>
        <p:nvSpPr>
          <p:cNvPr id="11" name="Rettangolo 10">
            <a:extLst>
              <a:ext uri="{FF2B5EF4-FFF2-40B4-BE49-F238E27FC236}">
                <a16:creationId xmlns="" xmlns:a16="http://schemas.microsoft.com/office/drawing/2014/main" id="{D716D86F-893A-DB4F-A1FE-82D2F394F21D}"/>
              </a:ext>
            </a:extLst>
          </p:cNvPr>
          <p:cNvSpPr/>
          <p:nvPr/>
        </p:nvSpPr>
        <p:spPr>
          <a:xfrm>
            <a:off x="147928" y="185829"/>
            <a:ext cx="1082349" cy="369332"/>
          </a:xfrm>
          <a:prstGeom prst="rect">
            <a:avLst/>
          </a:prstGeom>
        </p:spPr>
        <p:txBody>
          <a:bodyPr wrap="none">
            <a:spAutoFit/>
          </a:bodyPr>
          <a:lstStyle/>
          <a:p>
            <a:pPr algn="ctr" eaLnBrk="1" hangingPunct="1"/>
            <a:r>
              <a:rPr lang="it-IT" altLang="it-IT" b="1" u="sng" dirty="0">
                <a:latin typeface="Book Antiqua" panose="02040602050305030304" pitchFamily="18" charset="0"/>
              </a:rPr>
              <a:t>Distacco</a:t>
            </a:r>
          </a:p>
        </p:txBody>
      </p:sp>
      <p:sp>
        <p:nvSpPr>
          <p:cNvPr id="12" name="Rettangolo 11">
            <a:extLst>
              <a:ext uri="{FF2B5EF4-FFF2-40B4-BE49-F238E27FC236}">
                <a16:creationId xmlns="" xmlns:a16="http://schemas.microsoft.com/office/drawing/2014/main" id="{3CFB8C9E-A2B4-6149-BFC6-62528F67D813}"/>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174134340"/>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CasellaDiTesto 13">
            <a:extLst>
              <a:ext uri="{FF2B5EF4-FFF2-40B4-BE49-F238E27FC236}">
                <a16:creationId xmlns="" xmlns:a16="http://schemas.microsoft.com/office/drawing/2014/main" id="{6F225273-D7A3-904C-9FD0-BABE53B20D52}"/>
              </a:ext>
            </a:extLst>
          </p:cNvPr>
          <p:cNvSpPr txBox="1">
            <a:spLocks noChangeArrowheads="1"/>
          </p:cNvSpPr>
          <p:nvPr/>
        </p:nvSpPr>
        <p:spPr bwMode="auto">
          <a:xfrm>
            <a:off x="6583363" y="21082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4" rIns="91431" bIns="45714">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it-IT" altLang="it-IT"/>
          </a:p>
        </p:txBody>
      </p:sp>
      <p:sp>
        <p:nvSpPr>
          <p:cNvPr id="101379" name="CasellaDiTesto 5">
            <a:extLst>
              <a:ext uri="{FF2B5EF4-FFF2-40B4-BE49-F238E27FC236}">
                <a16:creationId xmlns="" xmlns:a16="http://schemas.microsoft.com/office/drawing/2014/main" id="{8C4DD26F-2B9F-4241-A8AB-EDF904598C76}"/>
              </a:ext>
            </a:extLst>
          </p:cNvPr>
          <p:cNvSpPr txBox="1">
            <a:spLocks noChangeArrowheads="1"/>
          </p:cNvSpPr>
          <p:nvPr/>
        </p:nvSpPr>
        <p:spPr bwMode="auto">
          <a:xfrm>
            <a:off x="251520" y="359159"/>
            <a:ext cx="8569325" cy="6971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4" rIns="91431" bIns="45714">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defRPr/>
            </a:pPr>
            <a:r>
              <a:rPr lang="it-IT" altLang="it-IT" sz="1600" u="sng" dirty="0">
                <a:latin typeface="Book Antiqua" panose="02040602050305030304" pitchFamily="18" charset="0"/>
              </a:rPr>
              <a:t>Formalità obbligatorie</a:t>
            </a:r>
          </a:p>
          <a:p>
            <a:pPr algn="ctr" eaLnBrk="1" hangingPunct="1">
              <a:defRPr/>
            </a:pPr>
            <a:r>
              <a:rPr lang="it-IT" altLang="it-IT" sz="1200" i="1" dirty="0">
                <a:latin typeface="Book Antiqua" panose="02040602050305030304" pitchFamily="18" charset="0"/>
                <a:cs typeface="Calibri" panose="020F0502020204030204" pitchFamily="34" charset="0"/>
              </a:rPr>
              <a:t>Art. </a:t>
            </a:r>
            <a:r>
              <a:rPr lang="it-IT" altLang="it-IT" sz="1200" i="1" dirty="0" err="1">
                <a:latin typeface="Book Antiqua" panose="02040602050305030304" pitchFamily="18" charset="0"/>
                <a:cs typeface="Calibri" panose="020F0502020204030204" pitchFamily="34" charset="0"/>
              </a:rPr>
              <a:t>R</a:t>
            </a:r>
            <a:r>
              <a:rPr lang="it-IT" altLang="it-IT" sz="1200" i="1" dirty="0">
                <a:latin typeface="Book Antiqua" panose="02040602050305030304" pitchFamily="18" charset="0"/>
                <a:cs typeface="Calibri" panose="020F0502020204030204" pitchFamily="34" charset="0"/>
              </a:rPr>
              <a:t>. 1263-1 Code </a:t>
            </a:r>
            <a:r>
              <a:rPr lang="it-IT" altLang="it-IT" sz="1200" i="1" dirty="0" err="1">
                <a:latin typeface="Book Antiqua" panose="02040602050305030304" pitchFamily="18" charset="0"/>
                <a:cs typeface="Calibri" panose="020F0502020204030204" pitchFamily="34" charset="0"/>
              </a:rPr>
              <a:t>du</a:t>
            </a:r>
            <a:r>
              <a:rPr lang="it-IT" altLang="it-IT" sz="1200" i="1" dirty="0">
                <a:latin typeface="Book Antiqua" panose="02040602050305030304" pitchFamily="18" charset="0"/>
                <a:cs typeface="Calibri" panose="020F0502020204030204" pitchFamily="34" charset="0"/>
              </a:rPr>
              <a:t> </a:t>
            </a:r>
            <a:r>
              <a:rPr lang="it-IT" altLang="it-IT" sz="1200" i="1" dirty="0" err="1">
                <a:latin typeface="Book Antiqua" panose="02040602050305030304" pitchFamily="18" charset="0"/>
                <a:cs typeface="Calibri" panose="020F0502020204030204" pitchFamily="34" charset="0"/>
              </a:rPr>
              <a:t>Travail</a:t>
            </a:r>
            <a:endParaRPr lang="it-IT" altLang="it-IT" sz="1200" i="1" u="sng" dirty="0">
              <a:latin typeface="Book Antiqua" panose="02040602050305030304" pitchFamily="18" charset="0"/>
            </a:endParaRPr>
          </a:p>
          <a:p>
            <a:pPr algn="ctr" eaLnBrk="1" hangingPunct="1">
              <a:defRPr/>
            </a:pPr>
            <a:endParaRPr lang="it-IT" altLang="it-IT" sz="1600" b="1" u="sng" dirty="0">
              <a:latin typeface="Book Antiqua" panose="02040602050305030304" pitchFamily="18" charset="0"/>
            </a:endParaRPr>
          </a:p>
          <a:p>
            <a:pPr algn="ctr" eaLnBrk="1" hangingPunct="1">
              <a:defRPr/>
            </a:pPr>
            <a:endParaRPr lang="it-IT" altLang="it-IT" sz="1100" b="1" u="sng" dirty="0">
              <a:latin typeface="Lato Regular" panose="020F0502020204030203" pitchFamily="34" charset="77"/>
            </a:endParaRPr>
          </a:p>
          <a:p>
            <a:pPr marL="171450" indent="-171450" algn="just" eaLnBrk="1" hangingPunct="1">
              <a:buFont typeface="Wingdings" pitchFamily="2" charset="2"/>
              <a:buChar char="Ø"/>
              <a:defRPr/>
            </a:pPr>
            <a:r>
              <a:rPr lang="it-IT" altLang="it-IT" sz="1000" b="1" dirty="0">
                <a:latin typeface="Calibri" panose="020F0502020204030204" pitchFamily="34" charset="0"/>
                <a:cs typeface="Calibri" panose="020F0502020204030204" pitchFamily="34" charset="0"/>
              </a:rPr>
              <a:t>Dichiarazione preventiva</a:t>
            </a:r>
            <a:r>
              <a:rPr lang="it-IT" altLang="it-IT" sz="1000" dirty="0">
                <a:latin typeface="Calibri" panose="020F0502020204030204" pitchFamily="34" charset="0"/>
                <a:cs typeface="Calibri" panose="020F0502020204030204" pitchFamily="34" charset="0"/>
              </a:rPr>
              <a:t> da effettuare prima del distacco esclusivamente per via telematica: </a:t>
            </a:r>
            <a:r>
              <a:rPr lang="it-IT" altLang="it-IT" sz="1000" i="1" u="sng" dirty="0">
                <a:latin typeface="Calibri" panose="020F0502020204030204" pitchFamily="34" charset="0"/>
                <a:cs typeface="Calibri" panose="020F0502020204030204" pitchFamily="34" charset="0"/>
              </a:rPr>
              <a:t>http://</a:t>
            </a:r>
            <a:r>
              <a:rPr lang="it-IT" altLang="it-IT" sz="1000" i="1" u="sng" dirty="0" err="1">
                <a:latin typeface="Calibri" panose="020F0502020204030204" pitchFamily="34" charset="0"/>
                <a:cs typeface="Calibri" panose="020F0502020204030204" pitchFamily="34" charset="0"/>
              </a:rPr>
              <a:t>www.sipsi.travail.gouv.fr</a:t>
            </a:r>
            <a:r>
              <a:rPr lang="it-IT" altLang="it-IT" sz="1000" i="1" u="sng" dirty="0">
                <a:latin typeface="Calibri" panose="020F0502020204030204" pitchFamily="34" charset="0"/>
                <a:cs typeface="Calibri" panose="020F0502020204030204" pitchFamily="34" charset="0"/>
              </a:rPr>
              <a:t> </a:t>
            </a:r>
          </a:p>
          <a:p>
            <a:pPr algn="just" eaLnBrk="1" hangingPunct="1">
              <a:defRPr/>
            </a:pPr>
            <a:endParaRPr lang="it-IT" altLang="it-IT" sz="1000" b="1" dirty="0">
              <a:latin typeface="Calibri" panose="020F0502020204030204" pitchFamily="34" charset="0"/>
              <a:cs typeface="Calibri" panose="020F0502020204030204" pitchFamily="34" charset="0"/>
            </a:endParaRPr>
          </a:p>
          <a:p>
            <a:pPr marL="171450" indent="-171450" algn="just" eaLnBrk="1" hangingPunct="1">
              <a:spcAft>
                <a:spcPts val="400"/>
              </a:spcAft>
              <a:buFont typeface="Wingdings" pitchFamily="2" charset="2"/>
              <a:buChar char="Ø"/>
              <a:defRPr/>
            </a:pPr>
            <a:r>
              <a:rPr lang="it-IT" altLang="it-IT" sz="1000" b="1" dirty="0">
                <a:latin typeface="Calibri" panose="020F0502020204030204" pitchFamily="34" charset="0"/>
                <a:cs typeface="Calibri" panose="020F0502020204030204" pitchFamily="34" charset="0"/>
              </a:rPr>
              <a:t>Nomina di un rappresentante in Francia effettuata nell’ambito della dichiarazione preliminare di distacco (Art. L.1262-2 Code </a:t>
            </a:r>
            <a:r>
              <a:rPr lang="it-IT" altLang="it-IT" sz="1000" b="1" dirty="0" err="1">
                <a:latin typeface="Calibri" panose="020F0502020204030204" pitchFamily="34" charset="0"/>
                <a:cs typeface="Calibri" panose="020F0502020204030204" pitchFamily="34" charset="0"/>
              </a:rPr>
              <a:t>du</a:t>
            </a:r>
            <a:r>
              <a:rPr lang="it-IT" altLang="it-IT" sz="1000" b="1" dirty="0">
                <a:latin typeface="Calibri" panose="020F0502020204030204" pitchFamily="34" charset="0"/>
                <a:cs typeface="Calibri" panose="020F0502020204030204" pitchFamily="34" charset="0"/>
              </a:rPr>
              <a:t> </a:t>
            </a:r>
            <a:r>
              <a:rPr lang="it-IT" altLang="it-IT" sz="1000" b="1" dirty="0" err="1">
                <a:latin typeface="Calibri" panose="020F0502020204030204" pitchFamily="34" charset="0"/>
                <a:cs typeface="Calibri" panose="020F0502020204030204" pitchFamily="34" charset="0"/>
              </a:rPr>
              <a:t>Travail</a:t>
            </a:r>
            <a:r>
              <a:rPr lang="it-IT" altLang="it-IT" sz="1000" b="1" dirty="0">
                <a:latin typeface="Calibri" panose="020F0502020204030204" pitchFamily="34" charset="0"/>
                <a:cs typeface="Calibri" panose="020F0502020204030204" pitchFamily="34" charset="0"/>
              </a:rPr>
              <a:t>) : </a:t>
            </a:r>
          </a:p>
          <a:p>
            <a:pPr marL="171450" indent="-171450" algn="just" eaLnBrk="1" hangingPunct="1">
              <a:spcAft>
                <a:spcPts val="400"/>
              </a:spcAft>
              <a:buFont typeface="Arial" panose="020B0604020202020204" pitchFamily="34" charset="0"/>
              <a:buChar char="•"/>
              <a:defRPr/>
            </a:pPr>
            <a:r>
              <a:rPr lang="it-IT" altLang="it-IT" sz="1000" dirty="0">
                <a:latin typeface="Calibri" panose="020F0502020204030204" pitchFamily="34" charset="0"/>
                <a:cs typeface="Calibri" panose="020F0502020204030204" pitchFamily="34" charset="0"/>
              </a:rPr>
              <a:t>Il rappresentante adempie per conto del datore di lavoro agli obblighi di conservazione e presentazione della documentazione prescritta dalla legge, per tutta la durata del distacco</a:t>
            </a:r>
          </a:p>
          <a:p>
            <a:pPr marL="171450" indent="-171450" algn="just" eaLnBrk="1" hangingPunct="1">
              <a:buFont typeface="Arial" panose="020B0604020202020204" pitchFamily="34" charset="0"/>
              <a:buChar char="•"/>
              <a:defRPr/>
            </a:pPr>
            <a:r>
              <a:rPr lang="it-IT" altLang="it-IT" sz="1000" dirty="0">
                <a:latin typeface="Calibri" panose="020F0502020204030204" pitchFamily="34" charset="0"/>
                <a:cs typeface="Calibri" panose="020F0502020204030204" pitchFamily="34" charset="0"/>
              </a:rPr>
              <a:t>Il rappresentante può essere un dipendente distaccato (salvo che nel settore dei trasporti</a:t>
            </a:r>
            <a:r>
              <a:rPr lang="it-IT" altLang="it-IT" sz="1000" dirty="0" smtClean="0">
                <a:latin typeface="Calibri" panose="020F0502020204030204" pitchFamily="34" charset="0"/>
                <a:cs typeface="Calibri" panose="020F0502020204030204" pitchFamily="34" charset="0"/>
              </a:rPr>
              <a:t>)</a:t>
            </a:r>
            <a:endParaRPr lang="it-IT" altLang="it-IT" sz="1000" dirty="0">
              <a:latin typeface="Calibri" panose="020F0502020204030204" pitchFamily="34" charset="0"/>
              <a:cs typeface="Calibri" panose="020F0502020204030204" pitchFamily="34" charset="0"/>
            </a:endParaRPr>
          </a:p>
          <a:p>
            <a:pPr algn="just" eaLnBrk="1" hangingPunct="1">
              <a:defRPr/>
            </a:pPr>
            <a:endParaRPr lang="it-IT" altLang="it-IT" sz="1000" b="1" dirty="0">
              <a:latin typeface="Calibri" panose="020F0502020204030204" pitchFamily="34" charset="0"/>
              <a:cs typeface="Calibri" panose="020F0502020204030204" pitchFamily="34" charset="0"/>
            </a:endParaRPr>
          </a:p>
          <a:p>
            <a:pPr marL="171450" indent="-171450" algn="just" eaLnBrk="1" hangingPunct="1">
              <a:buFont typeface="Wingdings" pitchFamily="2" charset="2"/>
              <a:buChar char="Ø"/>
              <a:defRPr/>
            </a:pPr>
            <a:r>
              <a:rPr lang="it-IT" altLang="it-IT" sz="1000" b="1" dirty="0">
                <a:latin typeface="Calibri" panose="020F0502020204030204" pitchFamily="34" charset="0"/>
                <a:cs typeface="Calibri" panose="020F0502020204030204" pitchFamily="34" charset="0"/>
              </a:rPr>
              <a:t>Carte BTP nel settore edile e dei lavori pubblici (Art. R</a:t>
            </a:r>
            <a:r>
              <a:rPr lang="it-IT" altLang="it-IT" sz="1000" b="1" dirty="0" smtClean="0">
                <a:latin typeface="Calibri" panose="020F0502020204030204" pitchFamily="34" charset="0"/>
                <a:cs typeface="Calibri" panose="020F0502020204030204" pitchFamily="34" charset="0"/>
              </a:rPr>
              <a:t>.8293</a:t>
            </a:r>
            <a:r>
              <a:rPr lang="it-IT" altLang="it-IT" sz="1000" b="1" dirty="0">
                <a:latin typeface="Calibri" panose="020F0502020204030204" pitchFamily="34" charset="0"/>
                <a:cs typeface="Calibri" panose="020F0502020204030204" pitchFamily="34" charset="0"/>
              </a:rPr>
              <a:t>-2 Code du Travail) : da richiedere </a:t>
            </a:r>
            <a:r>
              <a:rPr lang="it-IT" altLang="it-IT" sz="1000" dirty="0">
                <a:latin typeface="Calibri" panose="020F0502020204030204" pitchFamily="34" charset="0"/>
                <a:cs typeface="Calibri" panose="020F0502020204030204" pitchFamily="34" charset="0"/>
              </a:rPr>
              <a:t>prima del distacco esclusivamente per via telematica </a:t>
            </a:r>
            <a:r>
              <a:rPr lang="it-IT" altLang="it-IT" sz="1000" i="1" u="sng" dirty="0">
                <a:latin typeface="Calibri" panose="020F0502020204030204" pitchFamily="34" charset="0"/>
                <a:cs typeface="Calibri" panose="020F0502020204030204" pitchFamily="34" charset="0"/>
              </a:rPr>
              <a:t>www.cartebtp.fr</a:t>
            </a:r>
          </a:p>
          <a:p>
            <a:pPr algn="just" eaLnBrk="1" hangingPunct="1">
              <a:defRPr/>
            </a:pPr>
            <a:endParaRPr lang="it-IT" altLang="it-IT" sz="1000" b="1" dirty="0">
              <a:latin typeface="Calibri" panose="020F0502020204030204" pitchFamily="34" charset="0"/>
              <a:cs typeface="Calibri" panose="020F0502020204030204" pitchFamily="34" charset="0"/>
            </a:endParaRPr>
          </a:p>
          <a:p>
            <a:pPr marL="171450" indent="-171450" algn="just" eaLnBrk="1" hangingPunct="1">
              <a:buFont typeface="Wingdings" pitchFamily="2" charset="2"/>
              <a:buChar char="Ø"/>
              <a:defRPr/>
            </a:pPr>
            <a:r>
              <a:rPr lang="it-IT" altLang="it-IT" sz="1000" b="1" dirty="0">
                <a:latin typeface="Calibri" panose="020F0502020204030204" pitchFamily="34" charset="0"/>
                <a:cs typeface="Calibri" panose="020F0502020204030204" pitchFamily="34" charset="0"/>
              </a:rPr>
              <a:t>Conservazione di documenti (tradotti in francese, L.1263-7 Code du </a:t>
            </a:r>
            <a:r>
              <a:rPr lang="it-IT" altLang="it-IT" sz="1000" b="1" dirty="0" smtClean="0">
                <a:latin typeface="Calibri" panose="020F0502020204030204" pitchFamily="34" charset="0"/>
                <a:cs typeface="Calibri" panose="020F0502020204030204" pitchFamily="34" charset="0"/>
              </a:rPr>
              <a:t>Travail e R.1263-1 Code du Travail) </a:t>
            </a:r>
            <a:r>
              <a:rPr lang="it-IT" altLang="it-IT" sz="1000" b="1" dirty="0">
                <a:latin typeface="Calibri" panose="020F0502020204030204" pitchFamily="34" charset="0"/>
                <a:cs typeface="Calibri" panose="020F0502020204030204" pitchFamily="34" charset="0"/>
              </a:rPr>
              <a:t>in Francia (in possesso del rappresentante)</a:t>
            </a:r>
          </a:p>
          <a:p>
            <a:pPr lvl="1" algn="just">
              <a:spcAft>
                <a:spcPts val="400"/>
              </a:spcAft>
              <a:buFont typeface="Arial" panose="020B0604020202020204" pitchFamily="34" charset="0"/>
              <a:buChar char="•"/>
              <a:defRPr/>
            </a:pPr>
            <a:endParaRPr lang="it-IT" altLang="it-IT" sz="1000" dirty="0" smtClean="0">
              <a:latin typeface="Calibri" panose="020F0502020204030204" pitchFamily="34" charset="0"/>
              <a:cs typeface="Calibri" panose="020F0502020204030204" pitchFamily="34" charset="0"/>
            </a:endParaRPr>
          </a:p>
          <a:p>
            <a:pPr lvl="1" algn="just">
              <a:spcAft>
                <a:spcPts val="400"/>
              </a:spcAft>
              <a:buFont typeface="Arial" panose="020B0604020202020204" pitchFamily="34" charset="0"/>
              <a:buChar char="•"/>
              <a:defRPr/>
            </a:pPr>
            <a:r>
              <a:rPr lang="it-IT" altLang="it-IT" sz="1000" dirty="0" smtClean="0">
                <a:latin typeface="Calibri" panose="020F0502020204030204" pitchFamily="34" charset="0"/>
                <a:cs typeface="Calibri" panose="020F0502020204030204" pitchFamily="34" charset="0"/>
              </a:rPr>
              <a:t>documento </a:t>
            </a:r>
            <a:r>
              <a:rPr lang="it-IT" altLang="it-IT" sz="1000" dirty="0">
                <a:latin typeface="Calibri" panose="020F0502020204030204" pitchFamily="34" charset="0"/>
                <a:cs typeface="Calibri" panose="020F0502020204030204" pitchFamily="34" charset="0"/>
              </a:rPr>
              <a:t>che attesti che il dipendente distaccato è stato sottoposto a visita medica in Italia equiparabile a quella a cui sarebbe sottoposto in Francia </a:t>
            </a:r>
          </a:p>
          <a:p>
            <a:pPr lvl="1" algn="just">
              <a:spcAft>
                <a:spcPts val="400"/>
              </a:spcAft>
              <a:buFont typeface="Arial" panose="020B0604020202020204" pitchFamily="34" charset="0"/>
              <a:buChar char="•"/>
              <a:defRPr/>
            </a:pPr>
            <a:r>
              <a:rPr lang="it-IT" altLang="it-IT" sz="1000" dirty="0">
                <a:latin typeface="Calibri" panose="020F0502020204030204" pitchFamily="34" charset="0"/>
                <a:cs typeface="Calibri" panose="020F0502020204030204" pitchFamily="34" charset="0"/>
              </a:rPr>
              <a:t>documento attestante il pagamento effettivo della retribuzione</a:t>
            </a:r>
          </a:p>
          <a:p>
            <a:pPr lvl="1" algn="just">
              <a:spcAft>
                <a:spcPts val="400"/>
              </a:spcAft>
              <a:buFont typeface="Arial" panose="020B0604020202020204" pitchFamily="34" charset="0"/>
              <a:buChar char="•"/>
              <a:defRPr/>
            </a:pPr>
            <a:r>
              <a:rPr lang="it-IT" altLang="it-IT" sz="1000" dirty="0">
                <a:latin typeface="Calibri" panose="020F0502020204030204" pitchFamily="34" charset="0"/>
                <a:cs typeface="Calibri" panose="020F0502020204030204" pitchFamily="34" charset="0"/>
              </a:rPr>
              <a:t>resoconto degli orari di lavoro, con l’indicazione dell’inizio, della fine e della durata giornaliera del lavoro </a:t>
            </a:r>
          </a:p>
          <a:p>
            <a:pPr lvl="1" algn="just">
              <a:spcAft>
                <a:spcPts val="400"/>
              </a:spcAft>
              <a:buFont typeface="Arial" panose="020B0604020202020204" pitchFamily="34" charset="0"/>
              <a:buChar char="•"/>
              <a:defRPr/>
            </a:pPr>
            <a:r>
              <a:rPr lang="it-IT" altLang="it-IT" sz="1000" dirty="0">
                <a:latin typeface="Calibri" panose="020F0502020204030204" pitchFamily="34" charset="0"/>
                <a:cs typeface="Calibri" panose="020F0502020204030204" pitchFamily="34" charset="0"/>
              </a:rPr>
              <a:t>contratto di lavoro, se redatto per iscritto, o qualunque documento che attesti il luogo di assunzione del dipendente</a:t>
            </a:r>
          </a:p>
          <a:p>
            <a:pPr lvl="1" algn="just">
              <a:spcAft>
                <a:spcPts val="400"/>
              </a:spcAft>
              <a:buFont typeface="Arial" panose="020B0604020202020204" pitchFamily="34" charset="0"/>
              <a:buChar char="•"/>
              <a:defRPr/>
            </a:pPr>
            <a:r>
              <a:rPr lang="it-IT" altLang="it-IT" sz="1000" dirty="0">
                <a:latin typeface="Calibri" panose="020F0502020204030204" pitchFamily="34" charset="0"/>
                <a:cs typeface="Calibri" panose="020F0502020204030204" pitchFamily="34" charset="0"/>
              </a:rPr>
              <a:t>modello A1 (se il modello non è stato ancora rilasciato, prova del deposito della domanda di rilascio del modello A1)</a:t>
            </a:r>
          </a:p>
          <a:p>
            <a:pPr lvl="1" algn="just">
              <a:spcAft>
                <a:spcPts val="400"/>
              </a:spcAft>
              <a:buFont typeface="Arial" panose="020B0604020202020204" pitchFamily="34" charset="0"/>
              <a:buChar char="•"/>
              <a:defRPr/>
            </a:pPr>
            <a:r>
              <a:rPr lang="it-IT" altLang="it-IT" sz="1000" dirty="0">
                <a:latin typeface="Calibri" panose="020F0502020204030204" pitchFamily="34" charset="0"/>
                <a:cs typeface="Calibri" panose="020F0502020204030204" pitchFamily="34" charset="0"/>
              </a:rPr>
              <a:t>documento da cui risulti il diritto applicabile al contratto concluso tra il datore di lavoro italiano e l’impresa </a:t>
            </a:r>
            <a:r>
              <a:rPr lang="it-IT" altLang="it-IT" sz="1000" dirty="0" err="1">
                <a:latin typeface="Calibri" panose="020F0502020204030204" pitchFamily="34" charset="0"/>
                <a:cs typeface="Calibri" panose="020F0502020204030204" pitchFamily="34" charset="0"/>
              </a:rPr>
              <a:t>distaccataria</a:t>
            </a:r>
            <a:r>
              <a:rPr lang="it-IT" altLang="it-IT" sz="1000" dirty="0">
                <a:latin typeface="Calibri" panose="020F0502020204030204" pitchFamily="34" charset="0"/>
                <a:cs typeface="Calibri" panose="020F0502020204030204" pitchFamily="34" charset="0"/>
              </a:rPr>
              <a:t> francese</a:t>
            </a:r>
          </a:p>
          <a:p>
            <a:pPr lvl="1" algn="just">
              <a:spcAft>
                <a:spcPts val="400"/>
              </a:spcAft>
              <a:buFont typeface="Arial" panose="020B0604020202020204" pitchFamily="34" charset="0"/>
              <a:buChar char="•"/>
              <a:defRPr/>
            </a:pPr>
            <a:r>
              <a:rPr lang="it-IT" altLang="it-IT" sz="1000" dirty="0">
                <a:latin typeface="Calibri" panose="020F0502020204030204" pitchFamily="34" charset="0"/>
                <a:cs typeface="Calibri" panose="020F0502020204030204" pitchFamily="34" charset="0"/>
              </a:rPr>
              <a:t>documento che attesti il numero dei contratti eseguiti e l’importo del fatturato realizzato dal datore di lavoro in Italia e in Francia </a:t>
            </a:r>
          </a:p>
          <a:p>
            <a:pPr lvl="1" algn="just">
              <a:spcAft>
                <a:spcPts val="400"/>
              </a:spcAft>
              <a:buFont typeface="Arial" panose="020B0604020202020204" pitchFamily="34" charset="0"/>
              <a:buChar char="•"/>
              <a:defRPr/>
            </a:pPr>
            <a:r>
              <a:rPr lang="it-IT" altLang="it-IT" sz="1000" dirty="0">
                <a:latin typeface="Calibri" panose="020F0502020204030204" pitchFamily="34" charset="0"/>
                <a:cs typeface="Calibri" panose="020F0502020204030204" pitchFamily="34" charset="0"/>
              </a:rPr>
              <a:t>se il distacco ha una durata inferiore al mese, un documento che dimostri il rispetto della retribuzione minima </a:t>
            </a:r>
          </a:p>
          <a:p>
            <a:pPr lvl="1" algn="just">
              <a:spcAft>
                <a:spcPts val="0"/>
              </a:spcAft>
              <a:buFont typeface="Arial" panose="020B0604020202020204" pitchFamily="34" charset="0"/>
              <a:buChar char="•"/>
              <a:defRPr/>
            </a:pPr>
            <a:r>
              <a:rPr lang="it-IT" altLang="it-IT" sz="1000" dirty="0">
                <a:latin typeface="Calibri" panose="020F0502020204030204" pitchFamily="34" charset="0"/>
                <a:cs typeface="Calibri" panose="020F0502020204030204" pitchFamily="34" charset="0"/>
              </a:rPr>
              <a:t>se il distacco ha durata pari o superiore a un mese, le buste paga del dipendente distaccato</a:t>
            </a:r>
          </a:p>
          <a:p>
            <a:pPr algn="just">
              <a:spcAft>
                <a:spcPts val="0"/>
              </a:spcAft>
              <a:buFont typeface="Arial" panose="020B0604020202020204" pitchFamily="34" charset="0"/>
              <a:buChar char="•"/>
              <a:defRPr/>
            </a:pPr>
            <a:endParaRPr lang="it-IT" altLang="it-IT" sz="1100" b="1" dirty="0">
              <a:cs typeface="Arial" panose="020B0604020202020204" pitchFamily="34" charset="0"/>
            </a:endParaRPr>
          </a:p>
          <a:p>
            <a:pPr algn="just" eaLnBrk="1" hangingPunct="1">
              <a:spcAft>
                <a:spcPts val="0"/>
              </a:spcAft>
              <a:defRPr/>
            </a:pPr>
            <a:endParaRPr lang="it-IT" altLang="it-IT" sz="1100" b="1" dirty="0">
              <a:latin typeface="Lato Regular" panose="020F0502020204030203" pitchFamily="34" charset="77"/>
            </a:endParaRPr>
          </a:p>
          <a:p>
            <a:pPr algn="just" eaLnBrk="1" hangingPunct="1">
              <a:spcAft>
                <a:spcPts val="0"/>
              </a:spcAft>
              <a:defRPr/>
            </a:pPr>
            <a:endParaRPr lang="it-IT" altLang="it-IT" sz="1100" b="1" dirty="0">
              <a:cs typeface="Arial" panose="020B0604020202020204" pitchFamily="34" charset="0"/>
            </a:endParaRPr>
          </a:p>
          <a:p>
            <a:pPr algn="just" eaLnBrk="1" hangingPunct="1">
              <a:spcAft>
                <a:spcPts val="1200"/>
              </a:spcAft>
              <a:defRPr/>
            </a:pPr>
            <a:endParaRPr lang="it-IT" altLang="it-IT" sz="1100" b="1" dirty="0">
              <a:solidFill>
                <a:srgbClr val="800000"/>
              </a:solidFill>
              <a:cs typeface="Arial" panose="020B0604020202020204" pitchFamily="34" charset="0"/>
            </a:endParaRPr>
          </a:p>
          <a:p>
            <a:pPr eaLnBrk="1" hangingPunct="1">
              <a:defRPr/>
            </a:pPr>
            <a:endParaRPr lang="it-IT" altLang="it-IT" sz="1200" i="1" u="sng" dirty="0">
              <a:solidFill>
                <a:srgbClr val="0E1C30"/>
              </a:solidFill>
              <a:cs typeface="Arial" panose="020B0604020202020204" pitchFamily="34" charset="0"/>
            </a:endParaRPr>
          </a:p>
          <a:p>
            <a:pPr eaLnBrk="1" hangingPunct="1">
              <a:defRPr/>
            </a:pPr>
            <a:endParaRPr lang="it-IT" altLang="it-IT" sz="1200" i="1" u="sng" dirty="0">
              <a:solidFill>
                <a:srgbClr val="0E1C30"/>
              </a:solidFill>
              <a:cs typeface="Arial" panose="020B0604020202020204" pitchFamily="34" charset="0"/>
            </a:endParaRPr>
          </a:p>
          <a:p>
            <a:pPr eaLnBrk="1" hangingPunct="1">
              <a:defRPr/>
            </a:pPr>
            <a:endParaRPr lang="it-IT" altLang="it-IT" sz="1200" i="1" u="sng" dirty="0">
              <a:solidFill>
                <a:srgbClr val="0E1C30"/>
              </a:solidFill>
              <a:cs typeface="Arial" panose="020B0604020202020204" pitchFamily="34" charset="0"/>
            </a:endParaRPr>
          </a:p>
          <a:p>
            <a:pPr eaLnBrk="1" hangingPunct="1">
              <a:defRPr/>
            </a:pPr>
            <a:endParaRPr lang="it-IT" altLang="it-IT" sz="2000" i="1" u="sng" dirty="0">
              <a:solidFill>
                <a:srgbClr val="0E1C30"/>
              </a:solidFill>
              <a:latin typeface="Helvetica Neue Medium" panose="02000503000000020004" pitchFamily="2" charset="0"/>
              <a:cs typeface="Arial" panose="020B0604020202020204" pitchFamily="34" charset="0"/>
            </a:endParaRPr>
          </a:p>
          <a:p>
            <a:pPr eaLnBrk="1" hangingPunct="1">
              <a:defRPr/>
            </a:pPr>
            <a:endParaRPr lang="it-IT" altLang="it-IT" sz="1200" i="1" u="sng" dirty="0">
              <a:solidFill>
                <a:srgbClr val="0E1C30"/>
              </a:solidFill>
              <a:cs typeface="Arial" panose="020B0604020202020204" pitchFamily="34" charset="0"/>
            </a:endParaRPr>
          </a:p>
        </p:txBody>
      </p:sp>
      <p:sp>
        <p:nvSpPr>
          <p:cNvPr id="9" name="CasellaDiTesto 7">
            <a:extLst>
              <a:ext uri="{FF2B5EF4-FFF2-40B4-BE49-F238E27FC236}">
                <a16:creationId xmlns="" xmlns:a16="http://schemas.microsoft.com/office/drawing/2014/main" id="{F3D77D75-C6B7-4345-AE70-168ADA5DDC61}"/>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sp>
        <p:nvSpPr>
          <p:cNvPr id="11" name="Rettangolo 10">
            <a:extLst>
              <a:ext uri="{FF2B5EF4-FFF2-40B4-BE49-F238E27FC236}">
                <a16:creationId xmlns="" xmlns:a16="http://schemas.microsoft.com/office/drawing/2014/main" id="{5DF08D8A-6683-B145-B0D6-992E9DE98847}"/>
              </a:ext>
            </a:extLst>
          </p:cNvPr>
          <p:cNvSpPr/>
          <p:nvPr/>
        </p:nvSpPr>
        <p:spPr>
          <a:xfrm>
            <a:off x="147928" y="185829"/>
            <a:ext cx="1082349" cy="369332"/>
          </a:xfrm>
          <a:prstGeom prst="rect">
            <a:avLst/>
          </a:prstGeom>
        </p:spPr>
        <p:txBody>
          <a:bodyPr wrap="none">
            <a:spAutoFit/>
          </a:bodyPr>
          <a:lstStyle/>
          <a:p>
            <a:pPr algn="ctr" eaLnBrk="1" hangingPunct="1"/>
            <a:r>
              <a:rPr lang="it-IT" altLang="it-IT" b="1" u="sng" dirty="0">
                <a:latin typeface="Book Antiqua" panose="02040602050305030304" pitchFamily="18" charset="0"/>
              </a:rPr>
              <a:t>Distacco</a:t>
            </a:r>
          </a:p>
        </p:txBody>
      </p:sp>
      <p:sp>
        <p:nvSpPr>
          <p:cNvPr id="12" name="Rettangolo 11">
            <a:extLst>
              <a:ext uri="{FF2B5EF4-FFF2-40B4-BE49-F238E27FC236}">
                <a16:creationId xmlns="" xmlns:a16="http://schemas.microsoft.com/office/drawing/2014/main" id="{55AA66D0-DB4F-5F4A-861E-FEE895B02DA8}"/>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051750636"/>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CasellaDiTesto 13">
            <a:extLst>
              <a:ext uri="{FF2B5EF4-FFF2-40B4-BE49-F238E27FC236}">
                <a16:creationId xmlns="" xmlns:a16="http://schemas.microsoft.com/office/drawing/2014/main" id="{A9F20EEB-61D9-DF49-B7C6-3AE96CB05E13}"/>
              </a:ext>
            </a:extLst>
          </p:cNvPr>
          <p:cNvSpPr txBox="1">
            <a:spLocks noChangeArrowheads="1"/>
          </p:cNvSpPr>
          <p:nvPr/>
        </p:nvSpPr>
        <p:spPr bwMode="auto">
          <a:xfrm>
            <a:off x="6583363" y="21082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4" rIns="91431" bIns="45714">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it-IT" altLang="it-IT"/>
          </a:p>
        </p:txBody>
      </p:sp>
      <p:sp>
        <p:nvSpPr>
          <p:cNvPr id="99331" name="CasellaDiTesto 5">
            <a:extLst>
              <a:ext uri="{FF2B5EF4-FFF2-40B4-BE49-F238E27FC236}">
                <a16:creationId xmlns="" xmlns:a16="http://schemas.microsoft.com/office/drawing/2014/main" id="{51147929-DBB1-7243-AC4E-44D07F56F96E}"/>
              </a:ext>
            </a:extLst>
          </p:cNvPr>
          <p:cNvSpPr txBox="1">
            <a:spLocks noChangeArrowheads="1"/>
          </p:cNvSpPr>
          <p:nvPr/>
        </p:nvSpPr>
        <p:spPr bwMode="auto">
          <a:xfrm>
            <a:off x="271784" y="370495"/>
            <a:ext cx="8569325" cy="3339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4" rIns="91431" bIns="45714">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endParaRPr lang="it-IT" altLang="it-IT" sz="1600" dirty="0">
              <a:latin typeface="Book Antiqua" panose="02040602050305030304" pitchFamily="18" charset="0"/>
            </a:endParaRPr>
          </a:p>
          <a:p>
            <a:pPr algn="ctr" eaLnBrk="1" hangingPunct="1"/>
            <a:r>
              <a:rPr lang="it-IT" altLang="it-IT" sz="1600" u="sng" dirty="0">
                <a:latin typeface="Book Antiqua" panose="02040602050305030304" pitchFamily="18" charset="0"/>
              </a:rPr>
              <a:t>Obblighi di vigilanza e ingiunzione</a:t>
            </a:r>
            <a:r>
              <a:rPr lang="it-IT" altLang="it-IT" sz="1600" dirty="0">
                <a:latin typeface="Book Antiqua" panose="02040602050305030304" pitchFamily="18" charset="0"/>
              </a:rPr>
              <a:t> (committente, </a:t>
            </a:r>
            <a:r>
              <a:rPr lang="it-IT" altLang="it-IT" sz="1600" dirty="0" err="1">
                <a:latin typeface="Book Antiqua" panose="02040602050305030304" pitchFamily="18" charset="0"/>
              </a:rPr>
              <a:t>distaccatario</a:t>
            </a:r>
            <a:r>
              <a:rPr lang="it-IT" altLang="it-IT" sz="1600" dirty="0">
                <a:latin typeface="Book Antiqua" panose="02040602050305030304" pitchFamily="18" charset="0"/>
              </a:rPr>
              <a:t>, subappaltante)</a:t>
            </a:r>
          </a:p>
          <a:p>
            <a:pPr algn="ctr" eaLnBrk="1" hangingPunct="1"/>
            <a:r>
              <a:rPr lang="it-IT" altLang="it-IT" sz="1600" u="sng" dirty="0">
                <a:latin typeface="Book Antiqua" panose="02040602050305030304" pitchFamily="18" charset="0"/>
              </a:rPr>
              <a:t>Subappalto e somministrazione illecita</a:t>
            </a:r>
            <a:endParaRPr lang="it-IT" altLang="it-IT" sz="1600" dirty="0">
              <a:latin typeface="Book Antiqua" panose="02040602050305030304" pitchFamily="18" charset="0"/>
            </a:endParaRPr>
          </a:p>
          <a:p>
            <a:pPr algn="ctr"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dirty="0">
              <a:latin typeface="Book Antiqua" panose="02040602050305030304" pitchFamily="18" charset="0"/>
            </a:endParaRPr>
          </a:p>
          <a:p>
            <a:pPr algn="just" eaLnBrk="1" hangingPunct="1"/>
            <a:endParaRPr lang="it-IT" altLang="it-IT" sz="1100" dirty="0">
              <a:latin typeface="Lato Regular" panose="020F0502020204030203" pitchFamily="34" charset="77"/>
            </a:endParaRPr>
          </a:p>
          <a:p>
            <a:pPr algn="ctr" eaLnBrk="1" hangingPunct="1"/>
            <a:endParaRPr lang="it-IT" altLang="it-IT" sz="1200" u="sng" dirty="0">
              <a:latin typeface="Lato Regular" panose="020F0502020204030203" pitchFamily="34" charset="77"/>
            </a:endParaRPr>
          </a:p>
          <a:p>
            <a:pPr eaLnBrk="1" hangingPunct="1"/>
            <a:endParaRPr lang="it-IT" altLang="it-IT" sz="1200" i="1" u="sng" dirty="0">
              <a:cs typeface="Arial" panose="020B0604020202020204" pitchFamily="34" charset="0"/>
            </a:endParaRPr>
          </a:p>
          <a:p>
            <a:pPr eaLnBrk="1" hangingPunct="1"/>
            <a:endParaRPr lang="it-IT" altLang="it-IT" sz="1200" i="1" u="sng" dirty="0">
              <a:cs typeface="Arial" panose="020B0604020202020204" pitchFamily="34" charset="0"/>
            </a:endParaRPr>
          </a:p>
          <a:p>
            <a:pPr eaLnBrk="1" hangingPunct="1"/>
            <a:endParaRPr lang="it-IT" altLang="it-IT" sz="1200" i="1" u="sng" dirty="0">
              <a:cs typeface="Arial" panose="020B0604020202020204" pitchFamily="34" charset="0"/>
            </a:endParaRPr>
          </a:p>
          <a:p>
            <a:pPr eaLnBrk="1" hangingPunct="1"/>
            <a:endParaRPr lang="it-IT" altLang="it-IT" sz="1200" i="1" u="sng" dirty="0">
              <a:cs typeface="Arial" panose="020B0604020202020204" pitchFamily="34" charset="0"/>
            </a:endParaRPr>
          </a:p>
          <a:p>
            <a:pPr eaLnBrk="1" hangingPunct="1"/>
            <a:endParaRPr lang="it-IT" altLang="it-IT" sz="1200" dirty="0">
              <a:solidFill>
                <a:srgbClr val="0E1C30"/>
              </a:solidFill>
              <a:latin typeface="Lato Regular" panose="020F0502020204030203" pitchFamily="34" charset="77"/>
            </a:endParaRPr>
          </a:p>
        </p:txBody>
      </p:sp>
      <p:graphicFrame>
        <p:nvGraphicFramePr>
          <p:cNvPr id="2" name="Tabella 1">
            <a:extLst>
              <a:ext uri="{FF2B5EF4-FFF2-40B4-BE49-F238E27FC236}">
                <a16:creationId xmlns="" xmlns:a16="http://schemas.microsoft.com/office/drawing/2014/main" id="{9020069A-1328-2940-8C2A-CF24A7146149}"/>
              </a:ext>
            </a:extLst>
          </p:cNvPr>
          <p:cNvGraphicFramePr>
            <a:graphicFrameLocks noGrp="1"/>
          </p:cNvGraphicFramePr>
          <p:nvPr>
            <p:extLst>
              <p:ext uri="{D42A27DB-BD31-4B8C-83A1-F6EECF244321}">
                <p14:modId xmlns:p14="http://schemas.microsoft.com/office/powerpoint/2010/main" val="1523206539"/>
              </p:ext>
            </p:extLst>
          </p:nvPr>
        </p:nvGraphicFramePr>
        <p:xfrm>
          <a:off x="271784" y="1288174"/>
          <a:ext cx="8634318" cy="3908369"/>
        </p:xfrm>
        <a:graphic>
          <a:graphicData uri="http://schemas.openxmlformats.org/drawingml/2006/table">
            <a:tbl>
              <a:tblPr>
                <a:tableStyleId>{5C22544A-7EE6-4342-B048-85BDC9FD1C3A}</a:tableStyleId>
              </a:tblPr>
              <a:tblGrid>
                <a:gridCol w="1275880">
                  <a:extLst>
                    <a:ext uri="{9D8B030D-6E8A-4147-A177-3AD203B41FA5}">
                      <a16:colId xmlns="" xmlns:a16="http://schemas.microsoft.com/office/drawing/2014/main" val="2862137466"/>
                    </a:ext>
                  </a:extLst>
                </a:gridCol>
                <a:gridCol w="7358438">
                  <a:extLst>
                    <a:ext uri="{9D8B030D-6E8A-4147-A177-3AD203B41FA5}">
                      <a16:colId xmlns="" xmlns:a16="http://schemas.microsoft.com/office/drawing/2014/main" val="3455907599"/>
                    </a:ext>
                  </a:extLst>
                </a:gridCol>
              </a:tblGrid>
              <a:tr h="132228">
                <a:tc>
                  <a:txBody>
                    <a:bodyPr/>
                    <a:lstStyle/>
                    <a:p>
                      <a:pPr>
                        <a:spcAft>
                          <a:spcPts val="0"/>
                        </a:spcAft>
                      </a:pPr>
                      <a:r>
                        <a:rPr lang="it-IT" sz="900" b="1" dirty="0">
                          <a:latin typeface="Calibri" panose="020F0502020204030204" pitchFamily="34" charset="0"/>
                          <a:cs typeface="Calibri" panose="020F0502020204030204" pitchFamily="34" charset="0"/>
                        </a:rPr>
                        <a:t>Chi ?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457152" rtl="0" eaLnBrk="1" fontAlgn="auto" latinLnBrk="0" hangingPunct="1">
                        <a:lnSpc>
                          <a:spcPct val="100000"/>
                        </a:lnSpc>
                        <a:spcBef>
                          <a:spcPts val="0"/>
                        </a:spcBef>
                        <a:spcAft>
                          <a:spcPts val="0"/>
                        </a:spcAft>
                        <a:buClrTx/>
                        <a:buSzTx/>
                        <a:buFontTx/>
                        <a:buNone/>
                        <a:tabLst/>
                        <a:defRPr/>
                      </a:pPr>
                      <a:r>
                        <a:rPr lang="it-IT" altLang="it-IT" sz="900" dirty="0">
                          <a:latin typeface="Calibri" panose="020F0502020204030204" pitchFamily="34" charset="0"/>
                          <a:cs typeface="Calibri" panose="020F0502020204030204" pitchFamily="34" charset="0"/>
                        </a:rPr>
                        <a:t>Ogni committente, </a:t>
                      </a:r>
                      <a:r>
                        <a:rPr lang="it-IT" altLang="it-IT" sz="900" dirty="0" err="1">
                          <a:latin typeface="Calibri" panose="020F0502020204030204" pitchFamily="34" charset="0"/>
                          <a:cs typeface="Calibri" panose="020F0502020204030204" pitchFamily="34" charset="0"/>
                        </a:rPr>
                        <a:t>distaccatario</a:t>
                      </a:r>
                      <a:r>
                        <a:rPr lang="it-IT" altLang="it-IT" sz="900" dirty="0">
                          <a:latin typeface="Calibri" panose="020F0502020204030204" pitchFamily="34" charset="0"/>
                          <a:cs typeface="Calibri" panose="020F0502020204030204" pitchFamily="34" charset="0"/>
                        </a:rPr>
                        <a:t>, </a:t>
                      </a:r>
                      <a:r>
                        <a:rPr lang="it-IT" altLang="it-IT" sz="900" dirty="0" err="1">
                          <a:latin typeface="Calibri" panose="020F0502020204030204" pitchFamily="34" charset="0"/>
                          <a:cs typeface="Calibri" panose="020F0502020204030204" pitchFamily="34" charset="0"/>
                        </a:rPr>
                        <a:t>subapaltante</a:t>
                      </a:r>
                      <a:r>
                        <a:rPr lang="it-IT" altLang="it-IT" sz="900" dirty="0">
                          <a:latin typeface="Calibri" panose="020F0502020204030204" pitchFamily="34" charset="0"/>
                          <a:cs typeface="Calibri" panose="020F0502020204030204" pitchFamily="34" charset="0"/>
                        </a:rPr>
                        <a:t> per le società a valle nella catena contrattuale </a:t>
                      </a:r>
                      <a:r>
                        <a:rPr lang="it-IT" altLang="it-IT" sz="900" b="0" u="sng" dirty="0">
                          <a:latin typeface="Calibri" panose="020F0502020204030204" pitchFamily="34" charset="0"/>
                          <a:cs typeface="Calibri" panose="020F0502020204030204" pitchFamily="34" charset="0"/>
                        </a:rPr>
                        <a:t>(L.1262-4-1 Code </a:t>
                      </a:r>
                      <a:r>
                        <a:rPr lang="it-IT" altLang="it-IT" sz="900" b="0" u="sng" dirty="0" err="1">
                          <a:latin typeface="Calibri" panose="020F0502020204030204" pitchFamily="34" charset="0"/>
                          <a:cs typeface="Calibri" panose="020F0502020204030204" pitchFamily="34" charset="0"/>
                        </a:rPr>
                        <a:t>du</a:t>
                      </a:r>
                      <a:r>
                        <a:rPr lang="it-IT" altLang="it-IT" sz="900" b="0" u="sng" dirty="0">
                          <a:latin typeface="Calibri" panose="020F0502020204030204" pitchFamily="34" charset="0"/>
                          <a:cs typeface="Calibri" panose="020F0502020204030204" pitchFamily="34" charset="0"/>
                        </a:rPr>
                        <a:t> </a:t>
                      </a:r>
                      <a:r>
                        <a:rPr lang="it-IT" altLang="it-IT" sz="900" b="0" u="sng" dirty="0" err="1">
                          <a:latin typeface="Calibri" panose="020F0502020204030204" pitchFamily="34" charset="0"/>
                          <a:cs typeface="Calibri" panose="020F0502020204030204" pitchFamily="34" charset="0"/>
                        </a:rPr>
                        <a:t>Travail</a:t>
                      </a:r>
                      <a:r>
                        <a:rPr lang="it-IT" altLang="it-IT" sz="900" b="0" u="sng" dirty="0">
                          <a:latin typeface="Calibri" panose="020F0502020204030204" pitchFamily="34" charset="0"/>
                          <a:cs typeface="Calibri" panose="020F0502020204030204" pitchFamily="34" charset="0"/>
                        </a:rPr>
                        <a:t>)</a:t>
                      </a:r>
                    </a:p>
                    <a:p>
                      <a:pPr marL="0" marR="0" lvl="0" indent="0" algn="l" defTabSz="457152" rtl="0" eaLnBrk="1" fontAlgn="auto" latinLnBrk="0" hangingPunct="1">
                        <a:lnSpc>
                          <a:spcPct val="100000"/>
                        </a:lnSpc>
                        <a:spcBef>
                          <a:spcPts val="0"/>
                        </a:spcBef>
                        <a:spcAft>
                          <a:spcPts val="0"/>
                        </a:spcAft>
                        <a:buClrTx/>
                        <a:buSzTx/>
                        <a:buFontTx/>
                        <a:buNone/>
                        <a:tabLst/>
                        <a:defRPr/>
                      </a:pPr>
                      <a:endParaRPr lang="it-IT" altLang="it-IT" sz="9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96842031"/>
                  </a:ext>
                </a:extLst>
              </a:tr>
              <a:tr h="652189">
                <a:tc>
                  <a:txBody>
                    <a:bodyPr/>
                    <a:lstStyle/>
                    <a:p>
                      <a:pPr marL="0" marR="0" lvl="0" indent="0" algn="l" defTabSz="457152" rtl="0" eaLnBrk="1" fontAlgn="auto" latinLnBrk="0" hangingPunct="1">
                        <a:lnSpc>
                          <a:spcPct val="100000"/>
                        </a:lnSpc>
                        <a:spcBef>
                          <a:spcPts val="0"/>
                        </a:spcBef>
                        <a:spcAft>
                          <a:spcPts val="0"/>
                        </a:spcAft>
                        <a:buClrTx/>
                        <a:buSzTx/>
                        <a:buFontTx/>
                        <a:buNone/>
                        <a:tabLst/>
                        <a:defRPr/>
                      </a:pPr>
                      <a:r>
                        <a:rPr lang="it-IT" sz="900" b="1" dirty="0">
                          <a:latin typeface="Calibri" panose="020F0502020204030204" pitchFamily="34" charset="0"/>
                          <a:cs typeface="Calibri" panose="020F0502020204030204" pitchFamily="34" charset="0"/>
                        </a:rPr>
                        <a:t>Vigilanza</a:t>
                      </a:r>
                    </a:p>
                    <a:p>
                      <a:pPr>
                        <a:spcAft>
                          <a:spcPts val="0"/>
                        </a:spcAft>
                      </a:pPr>
                      <a:endParaRPr lang="it-IT" sz="9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1" hangingPunct="1">
                        <a:spcAft>
                          <a:spcPts val="0"/>
                        </a:spcAft>
                        <a:defRPr/>
                      </a:pPr>
                      <a:r>
                        <a:rPr lang="it-IT" altLang="it-IT" sz="900" dirty="0">
                          <a:latin typeface="Calibri" panose="020F0502020204030204" pitchFamily="34" charset="0"/>
                          <a:cs typeface="Calibri" panose="020F0502020204030204" pitchFamily="34" charset="0"/>
                        </a:rPr>
                        <a:t>Dovere di richiedere e ottenere la trasmissione dei seguenti documenti:</a:t>
                      </a:r>
                    </a:p>
                    <a:p>
                      <a:pPr marL="171450" indent="-171450" algn="just" eaLnBrk="1" hangingPunct="1">
                        <a:spcAft>
                          <a:spcPts val="0"/>
                        </a:spcAft>
                        <a:buFont typeface="Wingdings" pitchFamily="2" charset="2"/>
                        <a:buChar char="Ø"/>
                        <a:defRPr/>
                      </a:pPr>
                      <a:r>
                        <a:rPr lang="it-IT" altLang="it-IT" sz="900" dirty="0">
                          <a:latin typeface="Calibri" panose="020F0502020204030204" pitchFamily="34" charset="0"/>
                          <a:cs typeface="Calibri" panose="020F0502020204030204" pitchFamily="34" charset="0"/>
                        </a:rPr>
                        <a:t>avviso di ricezione della dichiarazione preventiva di distacco effettuata tramite SIPSI (altrimenti: obbligo di dichiarazione di distacco sostitutiva entro 48 ore dall’inizio del distacco)</a:t>
                      </a:r>
                    </a:p>
                    <a:p>
                      <a:pPr marL="171450" indent="-171450" algn="just" eaLnBrk="1" hangingPunct="1">
                        <a:spcAft>
                          <a:spcPts val="0"/>
                        </a:spcAft>
                        <a:buFont typeface="Wingdings" pitchFamily="2" charset="2"/>
                        <a:buChar char="Ø"/>
                        <a:defRPr/>
                      </a:pPr>
                      <a:r>
                        <a:rPr lang="it-IT" altLang="it-IT" sz="900" dirty="0">
                          <a:latin typeface="Calibri" panose="020F0502020204030204" pitchFamily="34" charset="0"/>
                          <a:cs typeface="Calibri" panose="020F0502020204030204" pitchFamily="34" charset="0"/>
                        </a:rPr>
                        <a:t>copia del modello </a:t>
                      </a:r>
                      <a:r>
                        <a:rPr lang="it-IT" altLang="it-IT" sz="900" dirty="0" smtClean="0">
                          <a:latin typeface="Calibri" panose="020F0502020204030204" pitchFamily="34" charset="0"/>
                          <a:cs typeface="Calibri" panose="020F0502020204030204" pitchFamily="34" charset="0"/>
                        </a:rPr>
                        <a:t>A1</a:t>
                      </a:r>
                    </a:p>
                    <a:p>
                      <a:pPr marL="171450" marR="0" indent="-171450" algn="just" defTabSz="457152" rtl="0" eaLnBrk="1" fontAlgn="auto" latinLnBrk="0" hangingPunct="1">
                        <a:lnSpc>
                          <a:spcPct val="100000"/>
                        </a:lnSpc>
                        <a:spcBef>
                          <a:spcPts val="0"/>
                        </a:spcBef>
                        <a:spcAft>
                          <a:spcPts val="0"/>
                        </a:spcAft>
                        <a:buClrTx/>
                        <a:buSzTx/>
                        <a:buFont typeface="Wingdings" pitchFamily="2" charset="2"/>
                        <a:buChar char="Ø"/>
                        <a:tabLst/>
                        <a:defRPr/>
                      </a:pPr>
                      <a:r>
                        <a:rPr lang="it-IT" altLang="it-IT" sz="900" dirty="0" smtClean="0">
                          <a:latin typeface="Calibri"/>
                          <a:cs typeface="Calibri"/>
                        </a:rPr>
                        <a:t>autocertificazione firmata dal rappresentante legale che attesti che il distaccante abbia versato le somme eventualmente dovute a titolo di ammende amministrative </a:t>
                      </a:r>
                      <a:endParaRPr lang="it-IT" altLang="it-IT" sz="900" dirty="0" smtClean="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2937790896"/>
                  </a:ext>
                </a:extLst>
              </a:tr>
              <a:tr h="616529">
                <a:tc>
                  <a:txBody>
                    <a:bodyPr/>
                    <a:lstStyle/>
                    <a:p>
                      <a:pPr marL="0" marR="0" lvl="0" indent="0" algn="l" defTabSz="457152" rtl="0" eaLnBrk="1" fontAlgn="auto" latinLnBrk="0" hangingPunct="1">
                        <a:lnSpc>
                          <a:spcPct val="100000"/>
                        </a:lnSpc>
                        <a:spcBef>
                          <a:spcPts val="0"/>
                        </a:spcBef>
                        <a:spcAft>
                          <a:spcPts val="0"/>
                        </a:spcAft>
                        <a:buClrTx/>
                        <a:buSzTx/>
                        <a:buFontTx/>
                        <a:buNone/>
                        <a:tabLst/>
                        <a:defRPr/>
                      </a:pPr>
                      <a:r>
                        <a:rPr lang="it-IT" sz="900" b="1" dirty="0">
                          <a:latin typeface="Calibri" panose="020F0502020204030204" pitchFamily="34" charset="0"/>
                          <a:cs typeface="Calibri" panose="020F0502020204030204" pitchFamily="34" charset="0"/>
                        </a:rPr>
                        <a:t>Ingiunzione</a:t>
                      </a:r>
                    </a:p>
                    <a:p>
                      <a:pPr>
                        <a:spcAft>
                          <a:spcPts val="0"/>
                        </a:spcAft>
                      </a:pPr>
                      <a:endParaRPr lang="it-IT" sz="90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eaLnBrk="1" hangingPunct="1">
                        <a:spcAft>
                          <a:spcPts val="0"/>
                        </a:spcAft>
                        <a:defRPr/>
                      </a:pPr>
                      <a:r>
                        <a:rPr lang="it-IT" altLang="it-IT" sz="900" dirty="0">
                          <a:latin typeface="Calibri" panose="020F0502020204030204" pitchFamily="34" charset="0"/>
                          <a:cs typeface="Calibri" panose="020F0502020204030204" pitchFamily="34" charset="0"/>
                        </a:rPr>
                        <a:t>I</a:t>
                      </a:r>
                      <a:r>
                        <a:rPr lang="it-IT" altLang="it-IT" sz="900" dirty="0" smtClean="0">
                          <a:latin typeface="Calibri" panose="020F0502020204030204" pitchFamily="34" charset="0"/>
                          <a:cs typeface="Calibri" panose="020F0502020204030204" pitchFamily="34" charset="0"/>
                        </a:rPr>
                        <a:t>n </a:t>
                      </a:r>
                      <a:r>
                        <a:rPr lang="it-IT" altLang="it-IT" sz="900" dirty="0">
                          <a:latin typeface="Calibri" panose="020F0502020204030204" pitchFamily="34" charset="0"/>
                          <a:cs typeface="Calibri" panose="020F0502020204030204" pitchFamily="34" charset="0"/>
                        </a:rPr>
                        <a:t>caso di violazione da parte del distaccante delle norme imperative di diritto del lavoro applicabili al dipendente distaccato</a:t>
                      </a:r>
                    </a:p>
                    <a:p>
                      <a:pPr algn="just" eaLnBrk="1" hangingPunct="1">
                        <a:spcAft>
                          <a:spcPts val="0"/>
                        </a:spcAft>
                        <a:defRPr/>
                      </a:pPr>
                      <a:r>
                        <a:rPr lang="it-IT" altLang="it-IT" sz="900" dirty="0">
                          <a:latin typeface="Calibri" panose="020F0502020204030204" pitchFamily="34" charset="0"/>
                          <a:cs typeface="Calibri" panose="020F0502020204030204" pitchFamily="34" charset="0"/>
                        </a:rPr>
                        <a:t>Se la violazione riguarda il minimo retributivo: in aggiunta obbligazione solidale del committente (a meno che il committente non risolva il contratto di prestazione di servizi) se il distaccante non procede a regolarizzazione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3664508534"/>
                  </a:ext>
                </a:extLst>
              </a:tr>
              <a:tr h="843736">
                <a:tc>
                  <a:txBody>
                    <a:bodyPr/>
                    <a:lstStyle/>
                    <a:p>
                      <a:pPr>
                        <a:spcAft>
                          <a:spcPts val="0"/>
                        </a:spcAft>
                      </a:pPr>
                      <a:r>
                        <a:rPr lang="it-IT" sz="900" b="1" dirty="0">
                          <a:latin typeface="Calibri" panose="020F0502020204030204" pitchFamily="34" charset="0"/>
                          <a:cs typeface="Calibri" panose="020F0502020204030204" pitchFamily="34" charset="0"/>
                        </a:rPr>
                        <a:t>Subappalto e somministrazione illecita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spcAft>
                          <a:spcPts val="0"/>
                        </a:spcAft>
                      </a:pPr>
                      <a:r>
                        <a:rPr lang="it-IT" altLang="it-IT" sz="900" u="sng" dirty="0">
                          <a:latin typeface="Calibri" panose="020F0502020204030204" pitchFamily="34" charset="0"/>
                          <a:cs typeface="Calibri" panose="020F0502020204030204" pitchFamily="34" charset="0"/>
                        </a:rPr>
                        <a:t>Oggetto del contratto di prestazione di servizi</a:t>
                      </a:r>
                      <a:r>
                        <a:rPr lang="it-IT" altLang="it-IT" sz="900" dirty="0">
                          <a:latin typeface="Calibri" panose="020F0502020204030204" pitchFamily="34" charset="0"/>
                          <a:cs typeface="Calibri" panose="020F0502020204030204" pitchFamily="34" charset="0"/>
                        </a:rPr>
                        <a:t>: realizzazione di un servizio specifico e predeterminato di cui la messa a disposizione di personale è solo un elemento strumentale</a:t>
                      </a:r>
                    </a:p>
                    <a:p>
                      <a:pPr algn="just">
                        <a:spcAft>
                          <a:spcPts val="0"/>
                        </a:spcAft>
                      </a:pPr>
                      <a:r>
                        <a:rPr lang="it-IT" altLang="it-IT" sz="900" u="sng" dirty="0">
                          <a:latin typeface="Calibri" panose="020F0502020204030204" pitchFamily="34" charset="0"/>
                          <a:cs typeface="Calibri" panose="020F0502020204030204" pitchFamily="34" charset="0"/>
                        </a:rPr>
                        <a:t>Oggetto della somministrazione di manodopera</a:t>
                      </a:r>
                      <a:r>
                        <a:rPr lang="it-IT" altLang="it-IT" sz="900" dirty="0">
                          <a:latin typeface="Calibri" panose="020F0502020204030204" pitchFamily="34" charset="0"/>
                          <a:cs typeface="Calibri" panose="020F0502020204030204" pitchFamily="34" charset="0"/>
                        </a:rPr>
                        <a:t>: unicamente quello di fornire lavoratori al proprio contraente</a:t>
                      </a:r>
                    </a:p>
                    <a:p>
                      <a:pPr algn="just">
                        <a:spcAft>
                          <a:spcPts val="0"/>
                        </a:spcAft>
                      </a:pPr>
                      <a:endParaRPr lang="it-IT" altLang="it-IT" sz="900" dirty="0">
                        <a:latin typeface="Calibri" panose="020F0502020204030204" pitchFamily="34" charset="0"/>
                        <a:cs typeface="Calibri" panose="020F0502020204030204" pitchFamily="34" charset="0"/>
                      </a:endParaRPr>
                    </a:p>
                    <a:p>
                      <a:pPr algn="just">
                        <a:spcAft>
                          <a:spcPts val="0"/>
                        </a:spcAft>
                      </a:pPr>
                      <a:r>
                        <a:rPr lang="it-IT" altLang="it-IT" sz="900" dirty="0">
                          <a:latin typeface="Calibri" panose="020F0502020204030204" pitchFamily="34" charset="0"/>
                          <a:cs typeface="Calibri" panose="020F0502020204030204" pitchFamily="34" charset="0"/>
                        </a:rPr>
                        <a:t>Somministrazione di manodopera: lecita solo se non lucrativa, ossia se </a:t>
                      </a:r>
                      <a:r>
                        <a:rPr lang="it-IT" altLang="it-IT" sz="900" dirty="0" smtClean="0">
                          <a:latin typeface="Calibri" panose="020F0502020204030204" pitchFamily="34" charset="0"/>
                          <a:cs typeface="Calibri" panose="020F0502020204030204" pitchFamily="34" charset="0"/>
                        </a:rPr>
                        <a:t>l’</a:t>
                      </a:r>
                      <a:r>
                        <a:rPr lang="it-IT" altLang="ja-JP" sz="900" dirty="0" smtClean="0">
                          <a:latin typeface="Calibri" panose="020F0502020204030204" pitchFamily="34" charset="0"/>
                          <a:cs typeface="Calibri" panose="020F0502020204030204" pitchFamily="34" charset="0"/>
                        </a:rPr>
                        <a:t>impresa </a:t>
                      </a:r>
                      <a:r>
                        <a:rPr lang="it-IT" altLang="ja-JP" sz="900" dirty="0">
                          <a:latin typeface="Calibri" panose="020F0502020204030204" pitchFamily="34" charset="0"/>
                          <a:cs typeface="Calibri" panose="020F0502020204030204" pitchFamily="34" charset="0"/>
                        </a:rPr>
                        <a:t>datrice di lavoro fattura all’impresa utilizzatrice solo il costo del lavoratore. </a:t>
                      </a:r>
                      <a:r>
                        <a:rPr lang="it-IT" altLang="it-IT" sz="900" dirty="0">
                          <a:latin typeface="Calibri" panose="020F0502020204030204" pitchFamily="34" charset="0"/>
                          <a:cs typeface="Calibri" panose="020F0502020204030204" pitchFamily="34" charset="0"/>
                        </a:rPr>
                        <a:t>Rischio di riqualificazione in somministrazione illecita: </a:t>
                      </a:r>
                      <a:r>
                        <a:rPr lang="it-IT" altLang="it-IT" sz="900" i="1" dirty="0" err="1">
                          <a:latin typeface="Calibri" panose="020F0502020204030204" pitchFamily="34" charset="0"/>
                          <a:cs typeface="Calibri" panose="020F0502020204030204" pitchFamily="34" charset="0"/>
                        </a:rPr>
                        <a:t>délit</a:t>
                      </a:r>
                      <a:r>
                        <a:rPr lang="it-IT" altLang="it-IT" sz="900" i="1" dirty="0">
                          <a:latin typeface="Calibri" panose="020F0502020204030204" pitchFamily="34" charset="0"/>
                          <a:cs typeface="Calibri" panose="020F0502020204030204" pitchFamily="34" charset="0"/>
                        </a:rPr>
                        <a:t> de </a:t>
                      </a:r>
                      <a:r>
                        <a:rPr lang="it-IT" altLang="it-IT" sz="900" i="1" dirty="0" err="1">
                          <a:latin typeface="Calibri" panose="020F0502020204030204" pitchFamily="34" charset="0"/>
                          <a:cs typeface="Calibri" panose="020F0502020204030204" pitchFamily="34" charset="0"/>
                        </a:rPr>
                        <a:t>prêt</a:t>
                      </a:r>
                      <a:r>
                        <a:rPr lang="it-IT" altLang="it-IT" sz="900" i="1" dirty="0">
                          <a:latin typeface="Calibri" panose="020F0502020204030204" pitchFamily="34" charset="0"/>
                          <a:cs typeface="Calibri" panose="020F0502020204030204" pitchFamily="34" charset="0"/>
                        </a:rPr>
                        <a:t> de main-d’</a:t>
                      </a:r>
                      <a:r>
                        <a:rPr lang="it-IT" altLang="ja-JP" sz="900" i="1" dirty="0">
                          <a:latin typeface="Calibri" panose="020F0502020204030204" pitchFamily="34" charset="0"/>
                          <a:cs typeface="Calibri" panose="020F0502020204030204" pitchFamily="34" charset="0"/>
                        </a:rPr>
                        <a:t>oeuvre </a:t>
                      </a:r>
                      <a:r>
                        <a:rPr lang="it-IT" altLang="ja-JP" sz="900" i="1" dirty="0" err="1">
                          <a:latin typeface="Calibri" panose="020F0502020204030204" pitchFamily="34" charset="0"/>
                          <a:cs typeface="Calibri" panose="020F0502020204030204" pitchFamily="34" charset="0"/>
                        </a:rPr>
                        <a:t>illicite</a:t>
                      </a:r>
                      <a:r>
                        <a:rPr lang="it-IT" altLang="ja-JP" sz="900" i="1" dirty="0">
                          <a:latin typeface="Calibri" panose="020F0502020204030204" pitchFamily="34" charset="0"/>
                          <a:cs typeface="Calibri" panose="020F0502020204030204" pitchFamily="34" charset="0"/>
                        </a:rPr>
                        <a:t> </a:t>
                      </a:r>
                      <a:r>
                        <a:rPr lang="it-IT" altLang="ja-JP" sz="900" i="1" dirty="0" err="1">
                          <a:latin typeface="Calibri" panose="020F0502020204030204" pitchFamily="34" charset="0"/>
                          <a:cs typeface="Calibri" panose="020F0502020204030204" pitchFamily="34" charset="0"/>
                        </a:rPr>
                        <a:t>ou</a:t>
                      </a:r>
                      <a:r>
                        <a:rPr lang="it-IT" altLang="ja-JP" sz="900" i="1" dirty="0">
                          <a:latin typeface="Calibri" panose="020F0502020204030204" pitchFamily="34" charset="0"/>
                          <a:cs typeface="Calibri" panose="020F0502020204030204" pitchFamily="34" charset="0"/>
                        </a:rPr>
                        <a:t> de </a:t>
                      </a:r>
                      <a:r>
                        <a:rPr lang="it-IT" altLang="ja-JP" sz="900" i="1" dirty="0" err="1" smtClean="0">
                          <a:latin typeface="Calibri" panose="020F0502020204030204" pitchFamily="34" charset="0"/>
                          <a:cs typeface="Calibri" panose="020F0502020204030204" pitchFamily="34" charset="0"/>
                        </a:rPr>
                        <a:t>marchandage</a:t>
                      </a:r>
                      <a:endParaRPr lang="it-IT" altLang="ja-JP" sz="900" i="1" dirty="0">
                        <a:latin typeface="Calibri" panose="020F0502020204030204" pitchFamily="34" charset="0"/>
                        <a:cs typeface="Calibri" panose="020F0502020204030204" pitchFamily="34" charset="0"/>
                      </a:endParaRPr>
                    </a:p>
                    <a:p>
                      <a:pPr algn="just">
                        <a:spcAft>
                          <a:spcPts val="0"/>
                        </a:spcAft>
                      </a:pPr>
                      <a:endParaRPr lang="it-IT" altLang="ja-JP" sz="900" b="0" i="1" dirty="0">
                        <a:latin typeface="Calibri" panose="020F0502020204030204" pitchFamily="34" charset="0"/>
                        <a:cs typeface="Calibri" panose="020F0502020204030204" pitchFamily="34" charset="0"/>
                      </a:endParaRPr>
                    </a:p>
                    <a:p>
                      <a:pPr algn="just">
                        <a:spcAft>
                          <a:spcPts val="0"/>
                        </a:spcAft>
                      </a:pPr>
                      <a:r>
                        <a:rPr lang="it-IT" altLang="ja-JP" sz="900" b="0" i="0" dirty="0">
                          <a:latin typeface="Calibri" panose="020F0502020204030204" pitchFamily="34" charset="0"/>
                          <a:cs typeface="Calibri" panose="020F0502020204030204" pitchFamily="34" charset="0"/>
                        </a:rPr>
                        <a:t>Obbligo di comunicare il contratto di subappalto. </a:t>
                      </a:r>
                    </a:p>
                    <a:p>
                      <a:pPr algn="just">
                        <a:spcAft>
                          <a:spcPts val="0"/>
                        </a:spcAft>
                      </a:pPr>
                      <a:endParaRPr lang="it-IT" altLang="it-IT" sz="900" b="0" i="1" dirty="0">
                        <a:latin typeface="Calibri" panose="020F0502020204030204" pitchFamily="34" charset="0"/>
                        <a:cs typeface="Calibri" panose="020F0502020204030204" pitchFamily="34" charset="0"/>
                      </a:endParaRPr>
                    </a:p>
                    <a:p>
                      <a:pPr algn="just">
                        <a:spcAft>
                          <a:spcPts val="0"/>
                        </a:spcAft>
                      </a:pPr>
                      <a:r>
                        <a:rPr lang="it-IT" altLang="it-IT" sz="900" b="0" u="sng" dirty="0">
                          <a:latin typeface="Calibri" panose="020F0502020204030204" pitchFamily="34" charset="0"/>
                          <a:cs typeface="Calibri" panose="020F0502020204030204" pitchFamily="34" charset="0"/>
                        </a:rPr>
                        <a:t>Principali criteri giurisprudenziali per verificare che si tratti di un contratto di prestazione di servizi genuino:</a:t>
                      </a:r>
                      <a:endParaRPr lang="it-IT" altLang="it-IT" sz="900" dirty="0">
                        <a:latin typeface="Calibri" panose="020F0502020204030204" pitchFamily="34" charset="0"/>
                        <a:cs typeface="Calibri" panose="020F0502020204030204" pitchFamily="34" charset="0"/>
                      </a:endParaRPr>
                    </a:p>
                    <a:p>
                      <a:pPr algn="just">
                        <a:spcAft>
                          <a:spcPts val="0"/>
                        </a:spcAft>
                        <a:buFontTx/>
                        <a:buChar char="-"/>
                      </a:pPr>
                      <a:r>
                        <a:rPr lang="it-IT" altLang="it-IT" sz="900" dirty="0" smtClean="0">
                          <a:latin typeface="Calibri" panose="020F0502020204030204" pitchFamily="34" charset="0"/>
                          <a:cs typeface="Calibri" panose="020F0502020204030204" pitchFamily="34" charset="0"/>
                        </a:rPr>
                        <a:t> know</a:t>
                      </a:r>
                      <a:r>
                        <a:rPr lang="it-IT" altLang="it-IT" sz="900" dirty="0">
                          <a:latin typeface="Calibri" panose="020F0502020204030204" pitchFamily="34" charset="0"/>
                          <a:cs typeface="Calibri" panose="020F0502020204030204" pitchFamily="34" charset="0"/>
                        </a:rPr>
                        <a:t>-how specifico della società che presta il servizio, non reperibile in seno alla società beneficiaria dello stesso</a:t>
                      </a:r>
                    </a:p>
                    <a:p>
                      <a:pPr algn="just">
                        <a:spcAft>
                          <a:spcPts val="0"/>
                        </a:spcAft>
                        <a:buFontTx/>
                        <a:buChar char="-"/>
                      </a:pPr>
                      <a:r>
                        <a:rPr lang="it-IT" altLang="it-IT" sz="900" dirty="0" smtClean="0">
                          <a:latin typeface="Calibri" panose="020F0502020204030204" pitchFamily="34" charset="0"/>
                          <a:cs typeface="Calibri" panose="020F0502020204030204" pitchFamily="34" charset="0"/>
                        </a:rPr>
                        <a:t> retribuzione </a:t>
                      </a:r>
                      <a:r>
                        <a:rPr lang="it-IT" altLang="it-IT" sz="900" dirty="0">
                          <a:latin typeface="Calibri" panose="020F0502020204030204" pitchFamily="34" charset="0"/>
                          <a:cs typeface="Calibri" panose="020F0502020204030204" pitchFamily="34" charset="0"/>
                        </a:rPr>
                        <a:t>forfettaria in funzione del servizio globale che deve essere realizzato e non sulla base delle ore lavorate</a:t>
                      </a:r>
                    </a:p>
                    <a:p>
                      <a:pPr algn="just">
                        <a:spcAft>
                          <a:spcPts val="0"/>
                        </a:spcAft>
                        <a:buFontTx/>
                        <a:buChar char="-"/>
                      </a:pPr>
                      <a:r>
                        <a:rPr lang="it-IT" altLang="it-IT" sz="900" dirty="0" smtClean="0">
                          <a:latin typeface="Calibri" panose="020F0502020204030204" pitchFamily="34" charset="0"/>
                          <a:cs typeface="Calibri" panose="020F0502020204030204" pitchFamily="34" charset="0"/>
                        </a:rPr>
                        <a:t> potere </a:t>
                      </a:r>
                      <a:r>
                        <a:rPr lang="it-IT" altLang="it-IT" sz="900" dirty="0">
                          <a:latin typeface="Calibri" panose="020F0502020204030204" pitchFamily="34" charset="0"/>
                          <a:cs typeface="Calibri" panose="020F0502020204030204" pitchFamily="34" charset="0"/>
                        </a:rPr>
                        <a:t>direttivo in capo alla società che fornisce il servizio</a:t>
                      </a:r>
                    </a:p>
                    <a:p>
                      <a:pPr algn="just">
                        <a:spcAft>
                          <a:spcPts val="0"/>
                        </a:spcAft>
                        <a:buFontTx/>
                        <a:buChar char="-"/>
                      </a:pPr>
                      <a:r>
                        <a:rPr lang="it-IT" altLang="it-IT" sz="900" dirty="0" smtClean="0">
                          <a:latin typeface="Calibri" panose="020F0502020204030204" pitchFamily="34" charset="0"/>
                          <a:cs typeface="Calibri" panose="020F0502020204030204" pitchFamily="34" charset="0"/>
                        </a:rPr>
                        <a:t> disponibilità </a:t>
                      </a:r>
                      <a:r>
                        <a:rPr lang="it-IT" altLang="it-IT" sz="900" dirty="0">
                          <a:latin typeface="Calibri" panose="020F0502020204030204" pitchFamily="34" charset="0"/>
                          <a:cs typeface="Calibri" panose="020F0502020204030204" pitchFamily="34" charset="0"/>
                        </a:rPr>
                        <a:t>autonoma degli strumenti e dei mezzi necessari alla realizzazione della prestazioni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52869747"/>
                  </a:ext>
                </a:extLst>
              </a:tr>
            </a:tbl>
          </a:graphicData>
        </a:graphic>
      </p:graphicFrame>
      <p:sp>
        <p:nvSpPr>
          <p:cNvPr id="9" name="CasellaDiTesto 7">
            <a:extLst>
              <a:ext uri="{FF2B5EF4-FFF2-40B4-BE49-F238E27FC236}">
                <a16:creationId xmlns="" xmlns:a16="http://schemas.microsoft.com/office/drawing/2014/main" id="{E28136B8-D6B1-074E-A57C-91E7739BB121}"/>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sp>
        <p:nvSpPr>
          <p:cNvPr id="6" name="Rettangolo 5">
            <a:extLst>
              <a:ext uri="{FF2B5EF4-FFF2-40B4-BE49-F238E27FC236}">
                <a16:creationId xmlns="" xmlns:a16="http://schemas.microsoft.com/office/drawing/2014/main" id="{C96BC64F-754C-664D-8539-01D23BFFA38B}"/>
              </a:ext>
            </a:extLst>
          </p:cNvPr>
          <p:cNvSpPr/>
          <p:nvPr/>
        </p:nvSpPr>
        <p:spPr>
          <a:xfrm>
            <a:off x="147928" y="185829"/>
            <a:ext cx="1082349" cy="369332"/>
          </a:xfrm>
          <a:prstGeom prst="rect">
            <a:avLst/>
          </a:prstGeom>
        </p:spPr>
        <p:txBody>
          <a:bodyPr wrap="none">
            <a:spAutoFit/>
          </a:bodyPr>
          <a:lstStyle/>
          <a:p>
            <a:pPr algn="ctr" eaLnBrk="1" hangingPunct="1"/>
            <a:r>
              <a:rPr lang="it-IT" altLang="it-IT" b="1" u="sng" dirty="0">
                <a:latin typeface="Book Antiqua" panose="02040602050305030304" pitchFamily="18" charset="0"/>
              </a:rPr>
              <a:t>Distacco</a:t>
            </a:r>
          </a:p>
        </p:txBody>
      </p:sp>
      <p:sp>
        <p:nvSpPr>
          <p:cNvPr id="7" name="Rettangolo 6">
            <a:extLst>
              <a:ext uri="{FF2B5EF4-FFF2-40B4-BE49-F238E27FC236}">
                <a16:creationId xmlns="" xmlns:a16="http://schemas.microsoft.com/office/drawing/2014/main" id="{B8CEF012-2939-EB4A-947A-0411682916F0}"/>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427521596"/>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CasellaDiTesto 13">
            <a:extLst>
              <a:ext uri="{FF2B5EF4-FFF2-40B4-BE49-F238E27FC236}">
                <a16:creationId xmlns="" xmlns:a16="http://schemas.microsoft.com/office/drawing/2014/main" id="{A9F20EEB-61D9-DF49-B7C6-3AE96CB05E13}"/>
              </a:ext>
            </a:extLst>
          </p:cNvPr>
          <p:cNvSpPr txBox="1">
            <a:spLocks noChangeArrowheads="1"/>
          </p:cNvSpPr>
          <p:nvPr/>
        </p:nvSpPr>
        <p:spPr bwMode="auto">
          <a:xfrm>
            <a:off x="6583363" y="210820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4" rIns="91431" bIns="45714">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endParaRPr lang="it-IT" altLang="it-IT"/>
          </a:p>
        </p:txBody>
      </p:sp>
      <p:sp>
        <p:nvSpPr>
          <p:cNvPr id="99331" name="CasellaDiTesto 5">
            <a:extLst>
              <a:ext uri="{FF2B5EF4-FFF2-40B4-BE49-F238E27FC236}">
                <a16:creationId xmlns="" xmlns:a16="http://schemas.microsoft.com/office/drawing/2014/main" id="{51147929-DBB1-7243-AC4E-44D07F56F96E}"/>
              </a:ext>
            </a:extLst>
          </p:cNvPr>
          <p:cNvSpPr txBox="1">
            <a:spLocks noChangeArrowheads="1"/>
          </p:cNvSpPr>
          <p:nvPr/>
        </p:nvSpPr>
        <p:spPr bwMode="auto">
          <a:xfrm>
            <a:off x="271784" y="370495"/>
            <a:ext cx="8569325" cy="2785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4" rIns="91431" bIns="45714">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algn="ctr" eaLnBrk="1" hangingPunct="1"/>
            <a:endParaRPr lang="it-IT" altLang="it-IT" sz="1600" dirty="0">
              <a:latin typeface="Book Antiqua" panose="02040602050305030304" pitchFamily="18" charset="0"/>
            </a:endParaRPr>
          </a:p>
          <a:p>
            <a:pPr algn="ctr" eaLnBrk="1" hangingPunct="1"/>
            <a:r>
              <a:rPr lang="it-IT" altLang="it-IT" sz="1600" u="sng" dirty="0">
                <a:latin typeface="Book Antiqua" panose="02040602050305030304" pitchFamily="18" charset="0"/>
              </a:rPr>
              <a:t>Sanzioni</a:t>
            </a:r>
            <a:r>
              <a:rPr lang="it-IT" altLang="it-IT" sz="1600" dirty="0">
                <a:latin typeface="Book Antiqua" panose="02040602050305030304" pitchFamily="18" charset="0"/>
              </a:rPr>
              <a:t>  - </a:t>
            </a:r>
            <a:r>
              <a:rPr lang="it-IT" altLang="it-IT" sz="1600" i="1" dirty="0">
                <a:latin typeface="Book Antiqua" panose="02040602050305030304" pitchFamily="18" charset="0"/>
              </a:rPr>
              <a:t>prima la sostanza, poi la forma</a:t>
            </a:r>
            <a:r>
              <a:rPr lang="it-IT" altLang="it-IT" sz="1600" dirty="0">
                <a:latin typeface="Book Antiqua" panose="02040602050305030304" pitchFamily="18" charset="0"/>
              </a:rPr>
              <a:t> </a:t>
            </a:r>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b="1" u="sng" dirty="0">
              <a:latin typeface="Book Antiqua" panose="02040602050305030304" pitchFamily="18" charset="0"/>
            </a:endParaRPr>
          </a:p>
          <a:p>
            <a:pPr algn="just" eaLnBrk="1" hangingPunct="1"/>
            <a:endParaRPr lang="it-IT" altLang="it-IT" sz="1000" dirty="0">
              <a:latin typeface="Book Antiqua" panose="02040602050305030304" pitchFamily="18" charset="0"/>
            </a:endParaRPr>
          </a:p>
          <a:p>
            <a:pPr algn="just" eaLnBrk="1" hangingPunct="1"/>
            <a:endParaRPr lang="it-IT" altLang="it-IT" sz="1100" dirty="0">
              <a:latin typeface="Lato Regular" panose="020F0502020204030203" pitchFamily="34" charset="77"/>
            </a:endParaRPr>
          </a:p>
          <a:p>
            <a:pPr algn="ctr" eaLnBrk="1" hangingPunct="1"/>
            <a:endParaRPr lang="it-IT" altLang="it-IT" sz="1200" u="sng" dirty="0">
              <a:latin typeface="Lato Regular" panose="020F0502020204030203" pitchFamily="34" charset="77"/>
            </a:endParaRPr>
          </a:p>
          <a:p>
            <a:pPr eaLnBrk="1" hangingPunct="1"/>
            <a:endParaRPr lang="it-IT" altLang="it-IT" sz="1200" i="1" u="sng" dirty="0">
              <a:cs typeface="Arial" panose="020B0604020202020204" pitchFamily="34" charset="0"/>
            </a:endParaRPr>
          </a:p>
          <a:p>
            <a:pPr eaLnBrk="1" hangingPunct="1"/>
            <a:endParaRPr lang="it-IT" altLang="it-IT" sz="1200" i="1" u="sng" dirty="0">
              <a:cs typeface="Arial" panose="020B0604020202020204" pitchFamily="34" charset="0"/>
            </a:endParaRPr>
          </a:p>
          <a:p>
            <a:pPr eaLnBrk="1" hangingPunct="1"/>
            <a:endParaRPr lang="it-IT" altLang="it-IT" sz="1200" i="1" u="sng" dirty="0">
              <a:cs typeface="Arial" panose="020B0604020202020204" pitchFamily="34" charset="0"/>
            </a:endParaRPr>
          </a:p>
          <a:p>
            <a:pPr eaLnBrk="1" hangingPunct="1"/>
            <a:endParaRPr lang="it-IT" altLang="it-IT" sz="1200" i="1" u="sng" dirty="0">
              <a:cs typeface="Arial" panose="020B0604020202020204" pitchFamily="34" charset="0"/>
            </a:endParaRPr>
          </a:p>
          <a:p>
            <a:pPr eaLnBrk="1" hangingPunct="1"/>
            <a:endParaRPr lang="it-IT" altLang="it-IT" sz="1200" dirty="0">
              <a:solidFill>
                <a:srgbClr val="0E1C30"/>
              </a:solidFill>
              <a:latin typeface="Lato Regular" panose="020F0502020204030203" pitchFamily="34" charset="77"/>
            </a:endParaRPr>
          </a:p>
        </p:txBody>
      </p:sp>
      <p:graphicFrame>
        <p:nvGraphicFramePr>
          <p:cNvPr id="2" name="Tabella 1">
            <a:extLst>
              <a:ext uri="{FF2B5EF4-FFF2-40B4-BE49-F238E27FC236}">
                <a16:creationId xmlns="" xmlns:a16="http://schemas.microsoft.com/office/drawing/2014/main" id="{9020069A-1328-2940-8C2A-CF24A7146149}"/>
              </a:ext>
            </a:extLst>
          </p:cNvPr>
          <p:cNvGraphicFramePr>
            <a:graphicFrameLocks noGrp="1"/>
          </p:cNvGraphicFramePr>
          <p:nvPr>
            <p:extLst>
              <p:ext uri="{D42A27DB-BD31-4B8C-83A1-F6EECF244321}">
                <p14:modId xmlns:p14="http://schemas.microsoft.com/office/powerpoint/2010/main" val="536856639"/>
              </p:ext>
            </p:extLst>
          </p:nvPr>
        </p:nvGraphicFramePr>
        <p:xfrm>
          <a:off x="271784" y="1288174"/>
          <a:ext cx="8634318" cy="3611880"/>
        </p:xfrm>
        <a:graphic>
          <a:graphicData uri="http://schemas.openxmlformats.org/drawingml/2006/table">
            <a:tbl>
              <a:tblPr>
                <a:tableStyleId>{5C22544A-7EE6-4342-B048-85BDC9FD1C3A}</a:tableStyleId>
              </a:tblPr>
              <a:tblGrid>
                <a:gridCol w="1275880">
                  <a:extLst>
                    <a:ext uri="{9D8B030D-6E8A-4147-A177-3AD203B41FA5}">
                      <a16:colId xmlns="" xmlns:a16="http://schemas.microsoft.com/office/drawing/2014/main" val="2862137466"/>
                    </a:ext>
                  </a:extLst>
                </a:gridCol>
                <a:gridCol w="7358438">
                  <a:extLst>
                    <a:ext uri="{9D8B030D-6E8A-4147-A177-3AD203B41FA5}">
                      <a16:colId xmlns="" xmlns:a16="http://schemas.microsoft.com/office/drawing/2014/main" val="3455907599"/>
                    </a:ext>
                  </a:extLst>
                </a:gridCol>
              </a:tblGrid>
              <a:tr h="843736">
                <a:tc>
                  <a:txBody>
                    <a:bodyPr/>
                    <a:lstStyle/>
                    <a:p>
                      <a:pPr>
                        <a:spcAft>
                          <a:spcPts val="0"/>
                        </a:spcAft>
                      </a:pPr>
                      <a:r>
                        <a:rPr lang="it-IT" sz="900" b="1" dirty="0">
                          <a:latin typeface="Calibri" panose="020F0502020204030204" pitchFamily="34" charset="0"/>
                          <a:cs typeface="Calibri" panose="020F0502020204030204" pitchFamily="34" charset="0"/>
                        </a:rPr>
                        <a:t>Sanzioni (formalità)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285750" algn="just" eaLnBrk="1" hangingPunct="1">
                        <a:spcBef>
                          <a:spcPts val="0"/>
                        </a:spcBef>
                        <a:spcAft>
                          <a:spcPts val="0"/>
                        </a:spcAft>
                        <a:buFont typeface="Wingdings" pitchFamily="2" charset="2"/>
                        <a:buChar char="Ø"/>
                        <a:defRPr/>
                      </a:pPr>
                      <a:r>
                        <a:rPr lang="it-IT" altLang="it-IT" sz="900" b="1" u="sng" dirty="0">
                          <a:latin typeface="Lato Regular" panose="020F0502020204030203" pitchFamily="34" charset="77"/>
                        </a:rPr>
                        <a:t>Ammenda amministrativa fino a 4.000 € per dipendente (recidiva: 8.000 €) - limite massimo: 500.000 € (L.1264-1 Code </a:t>
                      </a:r>
                      <a:r>
                        <a:rPr lang="it-IT" altLang="it-IT" sz="900" b="1" u="sng" dirty="0" err="1">
                          <a:latin typeface="Lato Regular" panose="020F0502020204030203" pitchFamily="34" charset="77"/>
                        </a:rPr>
                        <a:t>du</a:t>
                      </a:r>
                      <a:r>
                        <a:rPr lang="it-IT" altLang="it-IT" sz="900" b="1" u="sng" dirty="0">
                          <a:latin typeface="Lato Regular" panose="020F0502020204030203" pitchFamily="34" charset="77"/>
                        </a:rPr>
                        <a:t> </a:t>
                      </a:r>
                      <a:r>
                        <a:rPr lang="it-IT" altLang="it-IT" sz="900" b="1" u="sng" dirty="0" err="1">
                          <a:latin typeface="Lato Regular" panose="020F0502020204030203" pitchFamily="34" charset="77"/>
                        </a:rPr>
                        <a:t>Travail</a:t>
                      </a:r>
                      <a:r>
                        <a:rPr lang="it-IT" altLang="it-IT" sz="900" b="1" u="sng" dirty="0">
                          <a:latin typeface="Lato Regular" panose="020F0502020204030203" pitchFamily="34" charset="77"/>
                        </a:rPr>
                        <a:t>)</a:t>
                      </a:r>
                    </a:p>
                    <a:p>
                      <a:pPr marL="0" indent="-285750" algn="just" eaLnBrk="1" hangingPunct="1">
                        <a:spcBef>
                          <a:spcPts val="0"/>
                        </a:spcBef>
                        <a:spcAft>
                          <a:spcPts val="0"/>
                        </a:spcAft>
                        <a:buFont typeface="Arial" panose="020B0604020202020204" pitchFamily="34" charset="0"/>
                        <a:buChar char="•"/>
                        <a:defRPr/>
                      </a:pPr>
                      <a:r>
                        <a:rPr lang="it-IT" altLang="it-IT" sz="900" dirty="0">
                          <a:latin typeface="Lato Regular" panose="020F0502020204030203" pitchFamily="34" charset="77"/>
                        </a:rPr>
                        <a:t>mancato invio dichiarazione preventiva o mancata designazione rappresentante in Francia</a:t>
                      </a:r>
                    </a:p>
                    <a:p>
                      <a:pPr marL="0" indent="-285750" algn="just" eaLnBrk="1" hangingPunct="1">
                        <a:spcBef>
                          <a:spcPts val="0"/>
                        </a:spcBef>
                        <a:spcAft>
                          <a:spcPts val="0"/>
                        </a:spcAft>
                        <a:buFont typeface="Arial" panose="020B0604020202020204" pitchFamily="34" charset="0"/>
                        <a:buChar char="•"/>
                        <a:defRPr/>
                      </a:pPr>
                      <a:r>
                        <a:rPr lang="it-IT" altLang="it-IT" sz="900" dirty="0">
                          <a:latin typeface="Lato Regular" panose="020F0502020204030203" pitchFamily="34" charset="77"/>
                        </a:rPr>
                        <a:t>mancata dichiarazione incidente sul lavoro</a:t>
                      </a:r>
                    </a:p>
                    <a:p>
                      <a:pPr marL="0" indent="-285750" algn="just" eaLnBrk="1" hangingPunct="1">
                        <a:spcBef>
                          <a:spcPts val="0"/>
                        </a:spcBef>
                        <a:spcAft>
                          <a:spcPts val="0"/>
                        </a:spcAft>
                        <a:buFont typeface="Arial" panose="020B0604020202020204" pitchFamily="34" charset="0"/>
                        <a:buChar char="•"/>
                        <a:defRPr/>
                      </a:pPr>
                      <a:r>
                        <a:rPr lang="it-IT" altLang="it-IT" sz="900" dirty="0">
                          <a:latin typeface="Lato Regular" panose="020F0502020204030203" pitchFamily="34" charset="77"/>
                        </a:rPr>
                        <a:t>violazione obbligo conservazione e presentazione documenti e violazione obbligo rilascio carta BTP</a:t>
                      </a:r>
                    </a:p>
                    <a:p>
                      <a:pPr marL="0" indent="-285750" algn="just" eaLnBrk="1" hangingPunct="1">
                        <a:spcBef>
                          <a:spcPts val="0"/>
                        </a:spcBef>
                        <a:spcAft>
                          <a:spcPts val="0"/>
                        </a:spcAft>
                        <a:buFont typeface="Arial" panose="020B0604020202020204" pitchFamily="34" charset="0"/>
                        <a:buChar char="•"/>
                        <a:defRPr/>
                      </a:pPr>
                      <a:r>
                        <a:rPr lang="it-IT" altLang="it-IT" sz="900" dirty="0">
                          <a:latin typeface="Lato Regular" panose="020F0502020204030203" pitchFamily="34" charset="77"/>
                        </a:rPr>
                        <a:t>violazione dovere di vigilanza e ingiunzione da parte del committente/</a:t>
                      </a:r>
                      <a:r>
                        <a:rPr lang="it-IT" altLang="it-IT" sz="900" dirty="0" smtClean="0">
                          <a:latin typeface="Lato Regular" panose="020F0502020204030203" pitchFamily="34" charset="77"/>
                        </a:rPr>
                        <a:t>subappaltante</a:t>
                      </a:r>
                    </a:p>
                    <a:p>
                      <a:pPr marL="0" indent="269875" algn="just" eaLnBrk="1" hangingPunct="1">
                        <a:spcBef>
                          <a:spcPts val="0"/>
                        </a:spcBef>
                        <a:spcAft>
                          <a:spcPts val="0"/>
                        </a:spcAft>
                        <a:buFont typeface="Arial" panose="020B0604020202020204" pitchFamily="34" charset="0"/>
                        <a:buChar char="•"/>
                        <a:defRPr/>
                      </a:pPr>
                      <a:r>
                        <a:rPr lang="it-IT" altLang="it-IT" sz="900" b="0" i="0" dirty="0" smtClean="0">
                          <a:solidFill>
                            <a:srgbClr val="0000FF"/>
                          </a:solidFill>
                          <a:latin typeface="Lato Regular"/>
                          <a:cs typeface="Lato Regular"/>
                        </a:rPr>
                        <a:t>dal 30/07/2020 </a:t>
                      </a:r>
                      <a:r>
                        <a:rPr lang="mr-IN" altLang="it-IT" sz="900" b="0" i="0" dirty="0" smtClean="0">
                          <a:solidFill>
                            <a:srgbClr val="0000FF"/>
                          </a:solidFill>
                          <a:latin typeface="Lato Regular"/>
                          <a:cs typeface="Lato Regular"/>
                        </a:rPr>
                        <a:t>–</a:t>
                      </a:r>
                      <a:r>
                        <a:rPr lang="it-IT" altLang="it-IT" sz="900" b="0" i="0" dirty="0" smtClean="0">
                          <a:solidFill>
                            <a:srgbClr val="0000FF"/>
                          </a:solidFill>
                          <a:latin typeface="Lato Regular"/>
                          <a:cs typeface="Lato Regular"/>
                        </a:rPr>
                        <a:t> mancato invio </a:t>
                      </a:r>
                      <a:r>
                        <a:rPr lang="it-IT" altLang="it-IT" sz="900" b="0" i="0" baseline="0" dirty="0" smtClean="0">
                          <a:solidFill>
                            <a:srgbClr val="0000FF"/>
                          </a:solidFill>
                          <a:latin typeface="Lato Regular"/>
                          <a:cs typeface="Lato Regular"/>
                        </a:rPr>
                        <a:t>dichiarazione motivata alla DIRECCTE per proroga dell’applicazione delle regole del “</a:t>
                      </a:r>
                      <a:r>
                        <a:rPr lang="it-IT" altLang="it-IT" sz="900" b="0" i="1" baseline="0" dirty="0" err="1" smtClean="0">
                          <a:solidFill>
                            <a:srgbClr val="0000FF"/>
                          </a:solidFill>
                          <a:latin typeface="Lato Regular"/>
                          <a:cs typeface="Lato Regular"/>
                        </a:rPr>
                        <a:t>noyau</a:t>
                      </a:r>
                      <a:r>
                        <a:rPr lang="it-IT" altLang="it-IT" sz="900" b="0" i="1" baseline="0" dirty="0" smtClean="0">
                          <a:solidFill>
                            <a:srgbClr val="0000FF"/>
                          </a:solidFill>
                          <a:latin typeface="Lato Regular"/>
                          <a:cs typeface="Lato Regular"/>
                        </a:rPr>
                        <a:t> </a:t>
                      </a:r>
                      <a:r>
                        <a:rPr lang="it-IT" altLang="it-IT" sz="900" b="0" i="1" baseline="0" dirty="0" err="1" smtClean="0">
                          <a:solidFill>
                            <a:srgbClr val="0000FF"/>
                          </a:solidFill>
                          <a:latin typeface="Lato Regular"/>
                          <a:cs typeface="Lato Regular"/>
                        </a:rPr>
                        <a:t>dur</a:t>
                      </a:r>
                      <a:r>
                        <a:rPr lang="it-IT" altLang="it-IT" sz="900" b="0" i="0" baseline="0" dirty="0" smtClean="0">
                          <a:solidFill>
                            <a:srgbClr val="0000FF"/>
                          </a:solidFill>
                          <a:latin typeface="Lato Regular"/>
                          <a:cs typeface="Lato Regular"/>
                        </a:rPr>
                        <a:t>” di 6 mesi</a:t>
                      </a:r>
                    </a:p>
                    <a:p>
                      <a:pPr marL="0" indent="269875" algn="just" eaLnBrk="1" hangingPunct="1">
                        <a:spcBef>
                          <a:spcPts val="0"/>
                        </a:spcBef>
                        <a:spcAft>
                          <a:spcPts val="0"/>
                        </a:spcAft>
                        <a:buFont typeface="Arial" panose="020B0604020202020204" pitchFamily="34" charset="0"/>
                        <a:buChar char="•"/>
                        <a:defRPr/>
                      </a:pPr>
                      <a:r>
                        <a:rPr lang="it-IT" altLang="it-IT" sz="900" b="0" i="0" dirty="0" smtClean="0">
                          <a:solidFill>
                            <a:srgbClr val="0000FF"/>
                          </a:solidFill>
                          <a:latin typeface="Lato Regular"/>
                          <a:cs typeface="Lato Regular"/>
                        </a:rPr>
                        <a:t>dal 30/07/2020 </a:t>
                      </a:r>
                      <a:r>
                        <a:rPr lang="mr-IN" altLang="it-IT" sz="900" b="0" i="0" dirty="0" smtClean="0">
                          <a:solidFill>
                            <a:srgbClr val="0000FF"/>
                          </a:solidFill>
                          <a:latin typeface="Lato Regular"/>
                          <a:cs typeface="Lato Regular"/>
                        </a:rPr>
                        <a:t>–</a:t>
                      </a:r>
                      <a:r>
                        <a:rPr lang="it-IT" altLang="it-IT" sz="900" b="0" i="0" dirty="0" smtClean="0">
                          <a:solidFill>
                            <a:srgbClr val="0000FF"/>
                          </a:solidFill>
                          <a:latin typeface="Lato Regular"/>
                          <a:cs typeface="Lato Regular"/>
                        </a:rPr>
                        <a:t> violazione </a:t>
                      </a:r>
                      <a:r>
                        <a:rPr lang="it-IT" altLang="it-IT" sz="900" i="0" dirty="0" smtClean="0">
                          <a:solidFill>
                            <a:srgbClr val="0000FF"/>
                          </a:solidFill>
                          <a:latin typeface="Lato Regular" panose="020F0502020204030203" pitchFamily="34" charset="77"/>
                        </a:rPr>
                        <a:t>obblighi dichiarativi e </a:t>
                      </a:r>
                      <a:r>
                        <a:rPr lang="it-IT" altLang="it-IT" sz="900" i="0" dirty="0" smtClean="0">
                          <a:solidFill>
                            <a:srgbClr val="0000FF"/>
                          </a:solidFill>
                          <a:latin typeface="Lato Regular" panose="020F0502020204030203" pitchFamily="34" charset="77"/>
                        </a:rPr>
                        <a:t>informativi</a:t>
                      </a:r>
                      <a:r>
                        <a:rPr lang="it-IT" altLang="it-IT" sz="900" i="0" baseline="0" dirty="0" smtClean="0">
                          <a:solidFill>
                            <a:srgbClr val="0000FF"/>
                          </a:solidFill>
                          <a:latin typeface="Lato Regular" panose="020F0502020204030203" pitchFamily="34" charset="77"/>
                        </a:rPr>
                        <a:t> </a:t>
                      </a:r>
                      <a:r>
                        <a:rPr lang="it-IT" altLang="it-IT" sz="900" i="0" dirty="0" smtClean="0">
                          <a:solidFill>
                            <a:srgbClr val="0000FF"/>
                          </a:solidFill>
                          <a:latin typeface="Lato Regular" panose="020F0502020204030203" pitchFamily="34" charset="77"/>
                        </a:rPr>
                        <a:t>in </a:t>
                      </a:r>
                      <a:r>
                        <a:rPr lang="it-IT" altLang="it-IT" sz="900" i="0" dirty="0" smtClean="0">
                          <a:solidFill>
                            <a:srgbClr val="0000FF"/>
                          </a:solidFill>
                          <a:latin typeface="Lato Regular" panose="020F0502020204030203" pitchFamily="34" charset="77"/>
                        </a:rPr>
                        <a:t>caso di somministrazione</a:t>
                      </a:r>
                      <a:endParaRPr lang="it-IT" altLang="it-IT" sz="900" b="0" i="0" dirty="0">
                        <a:solidFill>
                          <a:srgbClr val="0000FF"/>
                        </a:solidFill>
                        <a:latin typeface="Lato Regular"/>
                        <a:cs typeface="Lato Regular"/>
                      </a:endParaRPr>
                    </a:p>
                    <a:p>
                      <a:pPr marL="0" indent="-285750" algn="just" eaLnBrk="1" hangingPunct="1">
                        <a:spcBef>
                          <a:spcPts val="0"/>
                        </a:spcBef>
                        <a:spcAft>
                          <a:spcPts val="0"/>
                        </a:spcAft>
                        <a:buFont typeface="Arial" panose="020B0604020202020204" pitchFamily="34" charset="0"/>
                        <a:buChar char="•"/>
                        <a:defRPr/>
                      </a:pPr>
                      <a:endParaRPr lang="it-IT" altLang="it-IT" sz="900" dirty="0">
                        <a:solidFill>
                          <a:srgbClr val="0000FF"/>
                        </a:solidFill>
                        <a:latin typeface="Lato Regular" panose="020F0502020204030203" pitchFamily="34" charset="77"/>
                      </a:endParaRPr>
                    </a:p>
                    <a:p>
                      <a:pPr marL="0" marR="0" lvl="0" indent="-285750" algn="just" defTabSz="457152" rtl="0" eaLnBrk="1" fontAlgn="auto" latinLnBrk="0" hangingPunct="1">
                        <a:lnSpc>
                          <a:spcPct val="100000"/>
                        </a:lnSpc>
                        <a:spcBef>
                          <a:spcPts val="0"/>
                        </a:spcBef>
                        <a:spcAft>
                          <a:spcPts val="0"/>
                        </a:spcAft>
                        <a:buClrTx/>
                        <a:buSzTx/>
                        <a:buFont typeface="Wingdings" pitchFamily="2" charset="2"/>
                        <a:buChar char="Ø"/>
                        <a:tabLst/>
                        <a:defRPr/>
                      </a:pPr>
                      <a:r>
                        <a:rPr lang="it-IT" altLang="it-IT" sz="900" b="1" u="sng" dirty="0">
                          <a:latin typeface="Lato Regular" panose="020F0502020204030203" pitchFamily="34" charset="77"/>
                        </a:rPr>
                        <a:t>Sospensione temporanea prestazione di servizi fino a 1 mese (L.1263-4 Code </a:t>
                      </a:r>
                      <a:r>
                        <a:rPr lang="it-IT" altLang="it-IT" sz="900" b="1" u="sng" dirty="0" err="1">
                          <a:latin typeface="Lato Regular" panose="020F0502020204030203" pitchFamily="34" charset="77"/>
                        </a:rPr>
                        <a:t>du</a:t>
                      </a:r>
                      <a:r>
                        <a:rPr lang="it-IT" altLang="it-IT" sz="900" b="1" u="sng" dirty="0">
                          <a:latin typeface="Lato Regular" panose="020F0502020204030203" pitchFamily="34" charset="77"/>
                        </a:rPr>
                        <a:t> </a:t>
                      </a:r>
                      <a:r>
                        <a:rPr lang="it-IT" altLang="it-IT" sz="900" b="1" u="sng" dirty="0" err="1">
                          <a:latin typeface="Lato Regular" panose="020F0502020204030203" pitchFamily="34" charset="77"/>
                        </a:rPr>
                        <a:t>Travail</a:t>
                      </a:r>
                      <a:r>
                        <a:rPr lang="it-IT" altLang="it-IT" sz="900" b="1" u="sng" dirty="0">
                          <a:latin typeface="Lato Regular" panose="020F0502020204030203" pitchFamily="34" charset="77"/>
                        </a:rPr>
                        <a:t>)</a:t>
                      </a:r>
                    </a:p>
                    <a:p>
                      <a:pPr marL="0" indent="-285750" algn="just" eaLnBrk="1" hangingPunct="1">
                        <a:spcBef>
                          <a:spcPts val="0"/>
                        </a:spcBef>
                        <a:spcAft>
                          <a:spcPts val="0"/>
                        </a:spcAft>
                        <a:buFont typeface="Arial" panose="020B0604020202020204" pitchFamily="34" charset="0"/>
                        <a:buChar char="•"/>
                        <a:defRPr/>
                      </a:pPr>
                      <a:r>
                        <a:rPr lang="it-IT" altLang="it-IT" sz="900" dirty="0">
                          <a:latin typeface="Lato Regular" panose="020F0502020204030203" pitchFamily="34" charset="77"/>
                        </a:rPr>
                        <a:t>violazione minimo retributivo</a:t>
                      </a:r>
                    </a:p>
                    <a:p>
                      <a:pPr marL="0" indent="-285750" algn="just" eaLnBrk="1" hangingPunct="1">
                        <a:spcBef>
                          <a:spcPts val="0"/>
                        </a:spcBef>
                        <a:spcAft>
                          <a:spcPts val="0"/>
                        </a:spcAft>
                        <a:buFont typeface="Arial" panose="020B0604020202020204" pitchFamily="34" charset="0"/>
                        <a:buChar char="•"/>
                        <a:defRPr/>
                      </a:pPr>
                      <a:r>
                        <a:rPr lang="it-IT" altLang="it-IT" sz="900" dirty="0">
                          <a:latin typeface="Lato Regular" panose="020F0502020204030203" pitchFamily="34" charset="77"/>
                        </a:rPr>
                        <a:t>gravi violazioni in materia durata del lavoro e riposi</a:t>
                      </a:r>
                    </a:p>
                    <a:p>
                      <a:pPr marL="0" indent="-285750" algn="just" eaLnBrk="1" hangingPunct="1">
                        <a:spcBef>
                          <a:spcPts val="0"/>
                        </a:spcBef>
                        <a:spcAft>
                          <a:spcPts val="0"/>
                        </a:spcAft>
                        <a:buFont typeface="Arial" panose="020B0604020202020204" pitchFamily="34" charset="0"/>
                        <a:buChar char="•"/>
                        <a:defRPr/>
                      </a:pPr>
                      <a:r>
                        <a:rPr lang="it-IT" altLang="it-IT" sz="900" dirty="0">
                          <a:latin typeface="Lato Regular" panose="020F0502020204030203" pitchFamily="34" charset="77"/>
                        </a:rPr>
                        <a:t>condizioni di lavoro o di alloggio incompatibili con dignità umana</a:t>
                      </a:r>
                    </a:p>
                    <a:p>
                      <a:pPr marL="0" indent="-285750" algn="just" eaLnBrk="1" hangingPunct="1">
                        <a:spcBef>
                          <a:spcPts val="0"/>
                        </a:spcBef>
                        <a:spcAft>
                          <a:spcPts val="0"/>
                        </a:spcAft>
                        <a:buFont typeface="Arial" panose="020B0604020202020204" pitchFamily="34" charset="0"/>
                        <a:buChar char="•"/>
                        <a:defRPr/>
                      </a:pPr>
                      <a:r>
                        <a:rPr lang="it-IT" altLang="it-IT" sz="900" dirty="0">
                          <a:latin typeface="Lato Regular" panose="020F0502020204030203" pitchFamily="34" charset="77"/>
                        </a:rPr>
                        <a:t>comunicazione all’ispettore del lavoro di informazioni deliberatamente errate</a:t>
                      </a:r>
                    </a:p>
                    <a:p>
                      <a:pPr marL="0" indent="-285750" algn="just" eaLnBrk="1" hangingPunct="1">
                        <a:spcBef>
                          <a:spcPts val="0"/>
                        </a:spcBef>
                        <a:spcAft>
                          <a:spcPts val="0"/>
                        </a:spcAft>
                        <a:buFont typeface="Arial" panose="020B0604020202020204" pitchFamily="34" charset="0"/>
                        <a:buChar char="•"/>
                        <a:defRPr/>
                      </a:pPr>
                      <a:r>
                        <a:rPr lang="it-IT" altLang="it-IT" sz="900" dirty="0">
                          <a:latin typeface="Lato Regular" panose="020F0502020204030203" pitchFamily="34" charset="77"/>
                        </a:rPr>
                        <a:t>assenza di  dichiarazione di distacco sostitutiva </a:t>
                      </a:r>
                    </a:p>
                    <a:p>
                      <a:pPr marL="0" indent="-285750" algn="just" eaLnBrk="1" hangingPunct="1">
                        <a:spcBef>
                          <a:spcPts val="0"/>
                        </a:spcBef>
                        <a:spcAft>
                          <a:spcPts val="0"/>
                        </a:spcAft>
                        <a:buFont typeface="Arial" panose="020B0604020202020204" pitchFamily="34" charset="0"/>
                        <a:buChar char="•"/>
                        <a:defRPr/>
                      </a:pPr>
                      <a:endParaRPr lang="it-IT" altLang="it-IT" sz="900" dirty="0">
                        <a:latin typeface="Lato Regular" panose="020F0502020204030203" pitchFamily="34" charset="77"/>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52869747"/>
                  </a:ext>
                </a:extLst>
              </a:tr>
              <a:tr h="1242105">
                <a:tc>
                  <a:txBody>
                    <a:bodyPr/>
                    <a:lstStyle/>
                    <a:p>
                      <a:pPr>
                        <a:spcAft>
                          <a:spcPts val="0"/>
                        </a:spcAft>
                      </a:pPr>
                      <a:r>
                        <a:rPr lang="it-IT" sz="900" b="1" dirty="0">
                          <a:latin typeface="Calibri" panose="020F0502020204030204" pitchFamily="34" charset="0"/>
                          <a:cs typeface="Calibri" panose="020F0502020204030204" pitchFamily="34" charset="0"/>
                        </a:rPr>
                        <a:t>Sanzioni (regole sostanziali)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269875" algn="just" eaLnBrk="1" hangingPunct="1">
                        <a:spcAft>
                          <a:spcPts val="0"/>
                        </a:spcAft>
                        <a:buFont typeface="Arial" panose="020B0604020202020204" pitchFamily="34" charset="0"/>
                        <a:buChar char="•"/>
                        <a:defRPr/>
                      </a:pPr>
                      <a:r>
                        <a:rPr lang="it-IT" altLang="it-IT" sz="900" dirty="0">
                          <a:latin typeface="Lato Regular" panose="020F0502020204030203" pitchFamily="34" charset="77"/>
                        </a:rPr>
                        <a:t>Indicazione volontaria sulla busta paga di un numero di ore di lavoro inferiore a quelle effettivamente svolte</a:t>
                      </a:r>
                    </a:p>
                    <a:p>
                      <a:pPr marL="269875" indent="-269875" algn="just" eaLnBrk="1" hangingPunct="1">
                        <a:spcAft>
                          <a:spcPts val="0"/>
                        </a:spcAft>
                        <a:buFont typeface="Arial"/>
                        <a:buChar char="•"/>
                        <a:defRPr/>
                      </a:pPr>
                      <a:r>
                        <a:rPr lang="it-IT" altLang="it-IT" sz="900" dirty="0">
                          <a:latin typeface="Lato Regular" panose="020F0502020204030203" pitchFamily="34" charset="77"/>
                        </a:rPr>
                        <a:t>Sottrazione volontaria all'obbligo di consegna delle busta </a:t>
                      </a:r>
                      <a:r>
                        <a:rPr lang="it-IT" altLang="it-IT" sz="900" dirty="0" smtClean="0">
                          <a:latin typeface="Lato Regular" panose="020F0502020204030203" pitchFamily="34" charset="77"/>
                        </a:rPr>
                        <a:t>paga</a:t>
                      </a:r>
                    </a:p>
                    <a:p>
                      <a:pPr marL="269875" indent="-269875" algn="just" eaLnBrk="1" hangingPunct="1">
                        <a:spcAft>
                          <a:spcPts val="0"/>
                        </a:spcAft>
                        <a:buFont typeface="Arial"/>
                        <a:buChar char="•"/>
                        <a:defRPr/>
                      </a:pPr>
                      <a:r>
                        <a:rPr lang="it-IT" altLang="it-IT" sz="900" dirty="0" smtClean="0">
                          <a:latin typeface="Lato Regular" panose="020F0502020204030203" pitchFamily="34" charset="77"/>
                        </a:rPr>
                        <a:t>Uso </a:t>
                      </a:r>
                      <a:r>
                        <a:rPr lang="it-IT" altLang="it-IT" sz="900" dirty="0">
                          <a:latin typeface="Lato Regular" panose="020F0502020204030203" pitchFamily="34" charset="77"/>
                        </a:rPr>
                        <a:t>improprio dell’istituto del distacco (in caso di attività prevalente in Francia)</a:t>
                      </a:r>
                    </a:p>
                    <a:p>
                      <a:pPr algn="just" eaLnBrk="1" hangingPunct="1">
                        <a:spcAft>
                          <a:spcPts val="0"/>
                        </a:spcAft>
                        <a:buFont typeface="Arial" panose="020B0604020202020204" pitchFamily="34" charset="0"/>
                        <a:buChar char="•"/>
                        <a:defRPr/>
                      </a:pPr>
                      <a:endParaRPr lang="it-IT" altLang="it-IT" sz="900" dirty="0">
                        <a:latin typeface="Lato Regular" panose="020F0502020204030203" pitchFamily="34" charset="77"/>
                      </a:endParaRPr>
                    </a:p>
                    <a:p>
                      <a:pPr marL="0" marR="0" lvl="0" indent="0" algn="just" defTabSz="457152" rtl="0" eaLnBrk="1" fontAlgn="auto" latinLnBrk="0" hangingPunct="1">
                        <a:lnSpc>
                          <a:spcPct val="100000"/>
                        </a:lnSpc>
                        <a:spcBef>
                          <a:spcPts val="0"/>
                        </a:spcBef>
                        <a:spcAft>
                          <a:spcPts val="0"/>
                        </a:spcAft>
                        <a:buClrTx/>
                        <a:buSzTx/>
                        <a:buFontTx/>
                        <a:buNone/>
                        <a:tabLst/>
                        <a:defRPr/>
                      </a:pPr>
                      <a:r>
                        <a:rPr lang="it-IT" altLang="it-IT" sz="900" b="1" dirty="0">
                          <a:latin typeface="Lato Regular" panose="020F0502020204030203" pitchFamily="34" charset="77"/>
                        </a:rPr>
                        <a:t>Sanzioni penali </a:t>
                      </a:r>
                      <a:r>
                        <a:rPr lang="it-IT" altLang="it-IT" sz="900" b="1" u="sng" dirty="0">
                          <a:latin typeface="Lato Regular" panose="020F0502020204030203" pitchFamily="34" charset="77"/>
                        </a:rPr>
                        <a:t>(L.8114-1 Code </a:t>
                      </a:r>
                      <a:r>
                        <a:rPr lang="it-IT" altLang="it-IT" sz="900" b="1" u="sng" dirty="0" err="1">
                          <a:latin typeface="Lato Regular" panose="020F0502020204030203" pitchFamily="34" charset="77"/>
                        </a:rPr>
                        <a:t>du</a:t>
                      </a:r>
                      <a:r>
                        <a:rPr lang="it-IT" altLang="it-IT" sz="900" b="1" u="sng" dirty="0">
                          <a:latin typeface="Lato Regular" panose="020F0502020204030203" pitchFamily="34" charset="77"/>
                        </a:rPr>
                        <a:t> </a:t>
                      </a:r>
                      <a:r>
                        <a:rPr lang="it-IT" altLang="it-IT" sz="900" b="1" u="sng" dirty="0" err="1">
                          <a:latin typeface="Lato Regular" panose="020F0502020204030203" pitchFamily="34" charset="77"/>
                        </a:rPr>
                        <a:t>Travail</a:t>
                      </a:r>
                      <a:r>
                        <a:rPr lang="it-IT" altLang="it-IT" sz="900" b="1" u="sng" dirty="0">
                          <a:latin typeface="Lato Regular" panose="020F0502020204030203" pitchFamily="34" charset="77"/>
                        </a:rPr>
                        <a:t>)</a:t>
                      </a:r>
                    </a:p>
                    <a:p>
                      <a:pPr algn="just" eaLnBrk="1" hangingPunct="1">
                        <a:defRPr/>
                      </a:pPr>
                      <a:r>
                        <a:rPr lang="it-IT" altLang="it-IT" sz="900" dirty="0" smtClean="0">
                          <a:latin typeface="Lato Regular" panose="020F0502020204030203" pitchFamily="34" charset="77"/>
                        </a:rPr>
                        <a:t>3 </a:t>
                      </a:r>
                      <a:r>
                        <a:rPr lang="it-IT" altLang="it-IT" sz="900" dirty="0">
                          <a:latin typeface="Lato Regular" panose="020F0502020204030203" pitchFamily="34" charset="77"/>
                        </a:rPr>
                        <a:t>anni di reclusione e 45.000 € di ammenda (225.000 € per le persone giuridiche) + pene accessorie: es. esclusione da appalti pubblici, iscrizione nella </a:t>
                      </a:r>
                      <a:r>
                        <a:rPr lang="it-IT" altLang="it-IT" sz="900" i="1" dirty="0" err="1">
                          <a:latin typeface="Lato Regular" panose="020F0502020204030203" pitchFamily="34" charset="77"/>
                        </a:rPr>
                        <a:t>black</a:t>
                      </a:r>
                      <a:r>
                        <a:rPr lang="it-IT" altLang="it-IT" sz="900" i="1" dirty="0">
                          <a:latin typeface="Lato Regular" panose="020F0502020204030203" pitchFamily="34" charset="77"/>
                        </a:rPr>
                        <a:t> list </a:t>
                      </a:r>
                    </a:p>
                    <a:p>
                      <a:pPr algn="just" eaLnBrk="1" hangingPunct="1">
                        <a:defRPr/>
                      </a:pPr>
                      <a:r>
                        <a:rPr lang="it-IT" altLang="it-IT" sz="900" b="1" dirty="0">
                          <a:latin typeface="Lato Regular" panose="020F0502020204030203" pitchFamily="34" charset="77"/>
                        </a:rPr>
                        <a:t>Sanzioni amministrative</a:t>
                      </a:r>
                      <a:r>
                        <a:rPr lang="it-IT" altLang="it-IT" sz="900" dirty="0">
                          <a:latin typeface="Lato Regular" panose="020F0502020204030203" pitchFamily="34" charset="77"/>
                        </a:rPr>
                        <a:t>: soppressione aiuti pubblici, esclusione dalla partecipazione a contratti pubblici fino a 6 mesi…</a:t>
                      </a:r>
                    </a:p>
                    <a:p>
                      <a:pPr algn="just" eaLnBrk="1" hangingPunct="1">
                        <a:defRPr/>
                      </a:pPr>
                      <a:r>
                        <a:rPr lang="it-IT" altLang="it-IT" sz="900" b="1" dirty="0">
                          <a:latin typeface="Lato Regular" panose="020F0502020204030203" pitchFamily="34" charset="77"/>
                        </a:rPr>
                        <a:t>Sanzioni civili</a:t>
                      </a:r>
                      <a:r>
                        <a:rPr lang="it-IT" altLang="it-IT" sz="900" dirty="0">
                          <a:latin typeface="Lato Regular" panose="020F0502020204030203" pitchFamily="34" charset="77"/>
                        </a:rPr>
                        <a:t>: pagamento all’URSAFF dei contributi elusi, maggiorati di interessi e penalità + revoca eventuali benefici fiscali </a:t>
                      </a:r>
                      <a:r>
                        <a:rPr lang="it-IT" altLang="it-IT" sz="900" dirty="0" smtClean="0">
                          <a:latin typeface="Lato Regular" panose="020F0502020204030203" pitchFamily="34" charset="77"/>
                        </a:rPr>
                        <a:t>accordati</a:t>
                      </a:r>
                      <a:endParaRPr lang="it-IT" altLang="it-IT" sz="900" dirty="0">
                        <a:latin typeface="Lato Regular" panose="020F0502020204030203" pitchFamily="34" charset="77"/>
                      </a:endParaRPr>
                    </a:p>
                    <a:p>
                      <a:pPr marL="0" indent="0" eaLnBrk="1" hangingPunct="1">
                        <a:spcAft>
                          <a:spcPts val="0"/>
                        </a:spcAft>
                        <a:buFont typeface="Arial" panose="020B0604020202020204" pitchFamily="34" charset="0"/>
                        <a:buNone/>
                      </a:pPr>
                      <a:endParaRPr lang="it-IT" altLang="it-IT" sz="900" b="0" dirty="0">
                        <a:latin typeface="Calibri" panose="020F0502020204030204" pitchFamily="34" charset="0"/>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2168692904"/>
                  </a:ext>
                </a:extLst>
              </a:tr>
            </a:tbl>
          </a:graphicData>
        </a:graphic>
      </p:graphicFrame>
      <p:sp>
        <p:nvSpPr>
          <p:cNvPr id="9" name="CasellaDiTesto 7">
            <a:extLst>
              <a:ext uri="{FF2B5EF4-FFF2-40B4-BE49-F238E27FC236}">
                <a16:creationId xmlns="" xmlns:a16="http://schemas.microsoft.com/office/drawing/2014/main" id="{E28136B8-D6B1-074E-A57C-91E7739BB121}"/>
              </a:ext>
            </a:extLst>
          </p:cNvPr>
          <p:cNvSpPr txBox="1">
            <a:spLocks noChangeArrowheads="1"/>
          </p:cNvSpPr>
          <p:nvPr/>
        </p:nvSpPr>
        <p:spPr bwMode="auto">
          <a:xfrm>
            <a:off x="7556388" y="5017740"/>
            <a:ext cx="1349714" cy="461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76193" tIns="38095" rIns="76193" bIns="38095">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defRPr/>
            </a:pPr>
            <a:r>
              <a:rPr lang="it-IT" sz="1100" dirty="0">
                <a:solidFill>
                  <a:schemeClr val="tx2">
                    <a:lumMod val="50000"/>
                  </a:schemeClr>
                </a:solidFill>
                <a:latin typeface="Book Antiqua" panose="02040602050305030304" pitchFamily="18" charset="0"/>
                <a:cs typeface="Open Sans SemiBold"/>
              </a:rPr>
              <a:t>Maximilien Gaslini</a:t>
            </a:r>
          </a:p>
          <a:p>
            <a:pPr algn="ctr" eaLnBrk="1" hangingPunct="1">
              <a:defRPr/>
            </a:pPr>
            <a:r>
              <a:rPr lang="it-IT" sz="700" dirty="0">
                <a:latin typeface="Book Antiqua" panose="02040602050305030304" pitchFamily="18" charset="0"/>
                <a:cs typeface="Open Sans SemiBold"/>
              </a:rPr>
              <a:t>Avocat au Barreau de Paris</a:t>
            </a:r>
          </a:p>
          <a:p>
            <a:pPr algn="ctr" eaLnBrk="1" hangingPunct="1">
              <a:defRPr/>
            </a:pPr>
            <a:r>
              <a:rPr lang="it-IT" sz="700" dirty="0">
                <a:latin typeface="Book Antiqua" panose="02040602050305030304" pitchFamily="18" charset="0"/>
                <a:cs typeface="Open Sans SemiBold"/>
              </a:rPr>
              <a:t>Avvocato al Foro di Milano</a:t>
            </a:r>
          </a:p>
        </p:txBody>
      </p:sp>
      <p:sp>
        <p:nvSpPr>
          <p:cNvPr id="6" name="Rettangolo 5">
            <a:extLst>
              <a:ext uri="{FF2B5EF4-FFF2-40B4-BE49-F238E27FC236}">
                <a16:creationId xmlns="" xmlns:a16="http://schemas.microsoft.com/office/drawing/2014/main" id="{C96BC64F-754C-664D-8539-01D23BFFA38B}"/>
              </a:ext>
            </a:extLst>
          </p:cNvPr>
          <p:cNvSpPr/>
          <p:nvPr/>
        </p:nvSpPr>
        <p:spPr>
          <a:xfrm>
            <a:off x="147928" y="185829"/>
            <a:ext cx="1082349" cy="369332"/>
          </a:xfrm>
          <a:prstGeom prst="rect">
            <a:avLst/>
          </a:prstGeom>
        </p:spPr>
        <p:txBody>
          <a:bodyPr wrap="none">
            <a:spAutoFit/>
          </a:bodyPr>
          <a:lstStyle/>
          <a:p>
            <a:pPr algn="ctr" eaLnBrk="1" hangingPunct="1"/>
            <a:r>
              <a:rPr lang="it-IT" altLang="it-IT" b="1" u="sng" dirty="0">
                <a:latin typeface="Book Antiqua" panose="02040602050305030304" pitchFamily="18" charset="0"/>
              </a:rPr>
              <a:t>Distacco</a:t>
            </a:r>
          </a:p>
        </p:txBody>
      </p:sp>
      <p:sp>
        <p:nvSpPr>
          <p:cNvPr id="7" name="Rettangolo 6">
            <a:extLst>
              <a:ext uri="{FF2B5EF4-FFF2-40B4-BE49-F238E27FC236}">
                <a16:creationId xmlns="" xmlns:a16="http://schemas.microsoft.com/office/drawing/2014/main" id="{C6406061-C8DC-2A47-99BA-439B96D5223D}"/>
              </a:ext>
            </a:extLst>
          </p:cNvPr>
          <p:cNvSpPr/>
          <p:nvPr/>
        </p:nvSpPr>
        <p:spPr>
          <a:xfrm>
            <a:off x="0" y="-94828"/>
            <a:ext cx="107504" cy="5809828"/>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524639695"/>
      </p:ext>
    </p:extLst>
  </p:cSld>
  <p:clrMapOvr>
    <a:masterClrMapping/>
  </p:clrMapOvr>
  <p:transition xmlns:p14="http://schemas.microsoft.com/office/powerpoint/2010/main" spd="slow">
    <p:push dir="u"/>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Tema Assol">
  <a:themeElements>
    <a:clrScheme name="Rivoluzione">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Struttura predefinita">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Tema Assol">
  <a:themeElements>
    <a:clrScheme name="Rivoluzione">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Struttura predefinita">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32870</TotalTime>
  <Words>4907</Words>
  <Application>Microsoft Macintosh PowerPoint</Application>
  <PresentationFormat>Presentazione su schermo (16:10)</PresentationFormat>
  <Paragraphs>753</Paragraphs>
  <Slides>29</Slides>
  <Notes>29</Notes>
  <HiddenSlides>0</HiddenSlides>
  <MMClips>0</MMClips>
  <ScaleCrop>false</ScaleCrop>
  <HeadingPairs>
    <vt:vector size="4" baseType="variant">
      <vt:variant>
        <vt:lpstr>Tema</vt:lpstr>
      </vt:variant>
      <vt:variant>
        <vt:i4>2</vt:i4>
      </vt:variant>
      <vt:variant>
        <vt:lpstr>Titoli diapositive</vt:lpstr>
      </vt:variant>
      <vt:variant>
        <vt:i4>29</vt:i4>
      </vt:variant>
    </vt:vector>
  </HeadingPairs>
  <TitlesOfParts>
    <vt:vector size="31" baseType="lpstr">
      <vt:lpstr>Tema Assol</vt:lpstr>
      <vt:lpstr>2_Tema Assol</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             </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vector>
  </TitlesOfParts>
  <Company>Assolombarda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 </dc:creator>
  <cp:lastModifiedBy>M Gaslini</cp:lastModifiedBy>
  <cp:revision>1533</cp:revision>
  <cp:lastPrinted>2018-10-23T05:59:47Z</cp:lastPrinted>
  <dcterms:created xsi:type="dcterms:W3CDTF">2011-10-04T12:57:21Z</dcterms:created>
  <dcterms:modified xsi:type="dcterms:W3CDTF">2020-07-13T14:18:50Z</dcterms:modified>
</cp:coreProperties>
</file>