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5" userDrawn="1">
          <p15:clr>
            <a:srgbClr val="A4A3A4"/>
          </p15:clr>
        </p15:guide>
        <p15:guide id="2" pos="523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howGuides="1">
      <p:cViewPr varScale="1">
        <p:scale>
          <a:sx n="72" d="100"/>
          <a:sy n="72" d="100"/>
        </p:scale>
        <p:origin x="1428" y="60"/>
      </p:cViewPr>
      <p:guideLst>
        <p:guide orient="horz" pos="4065"/>
        <p:guide pos="52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9D0CFB-5E38-4E87-AD87-992E6AD69968}" type="datetimeFigureOut">
              <a:rPr lang="it-IT" smtClean="0"/>
              <a:t>19/02/2018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DDBFE0-9428-41E1-B666-EF728AD6A1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5079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8BE68-657D-4D07-8A27-8061F013ED90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4680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19/02/2018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1434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19/02/2018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210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19/02/2018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5094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19/02/2018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249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19/02/2018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6912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19/02/2018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8769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19/02/2018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5096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19/02/2018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4852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19/02/2018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8756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19/02/2018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9475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19/02/2018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4937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7029F-8EF2-4C95-802F-3BC0E24062C3}" type="datetimeFigureOut">
              <a:rPr lang="it-IT" smtClean="0"/>
              <a:t>19/02/2018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1005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862582" y="1484784"/>
            <a:ext cx="241327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i="1" dirty="0" err="1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Who</a:t>
            </a:r>
            <a:r>
              <a:rPr lang="it-IT" b="1" i="1" dirty="0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 </a:t>
            </a:r>
            <a:r>
              <a:rPr lang="it-IT" b="1" i="1" dirty="0" err="1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we</a:t>
            </a:r>
            <a:r>
              <a:rPr lang="it-IT" b="1" i="1" dirty="0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 are</a:t>
            </a:r>
          </a:p>
          <a:p>
            <a:endParaRPr lang="it-IT" i="1" dirty="0">
              <a:solidFill>
                <a:schemeClr val="tx2"/>
              </a:solidFill>
              <a:latin typeface="Arial" pitchFamily="34" charset="0"/>
              <a:ea typeface="Batang" pitchFamily="18" charset="-127"/>
              <a:cs typeface="Arial" pitchFamily="34" charset="0"/>
            </a:endParaRPr>
          </a:p>
          <a:p>
            <a:pPr algn="just"/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Lorem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ipsum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amet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sed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eiusmod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tempor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incididunt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et dolore magna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aliqua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enim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ad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minim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veniam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quis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nostrud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exercitation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ullamco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laboris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nisi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aliquip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ex ea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commodo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consequat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Duis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aute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irure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in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reprehenderit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in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voluptate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velit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esse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cillum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dolore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eu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fugiat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nulla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pariatur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 </a:t>
            </a:r>
            <a:endParaRPr lang="it-IT" dirty="0">
              <a:solidFill>
                <a:schemeClr val="tx2"/>
              </a:solidFill>
              <a:latin typeface="Bodoni MT Condensed" pitchFamily="18" charset="0"/>
              <a:ea typeface="Batang" pitchFamily="18" charset="-127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796136" y="619738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dirty="0" err="1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www.sitointernet.com</a:t>
            </a:r>
            <a:endParaRPr lang="it-IT" dirty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899592" y="445176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Logo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5868144" y="1484784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Product </a:t>
            </a:r>
            <a:r>
              <a:rPr lang="it-IT" b="1" i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description</a:t>
            </a:r>
            <a:endParaRPr lang="it-IT" b="1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asellaDiTesto 22"/>
          <p:cNvSpPr txBox="1"/>
          <p:nvPr/>
        </p:nvSpPr>
        <p:spPr>
          <a:xfrm>
            <a:off x="1799692" y="476672"/>
            <a:ext cx="55446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RAGIONE SOCIALE</a:t>
            </a:r>
          </a:p>
          <a:p>
            <a:pPr algn="ctr"/>
            <a:r>
              <a:rPr lang="it-IT" sz="2000" i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Claim</a:t>
            </a:r>
            <a:endParaRPr lang="it-IT" sz="2000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CasellaDiTesto 23"/>
          <p:cNvSpPr txBox="1"/>
          <p:nvPr/>
        </p:nvSpPr>
        <p:spPr>
          <a:xfrm>
            <a:off x="5868144" y="2044586"/>
            <a:ext cx="252028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u="sng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Claim</a:t>
            </a:r>
            <a:r>
              <a:rPr lang="it-IT" sz="1400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/production </a:t>
            </a:r>
            <a:r>
              <a:rPr lang="it-IT" sz="1400" u="sng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description</a:t>
            </a:r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Lorem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ipsum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amet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sed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eiusmod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tempor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incididunt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et dolore magna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aliqua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</a:t>
            </a:r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3563888" y="1772543"/>
            <a:ext cx="2016223" cy="11524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" name="Immagin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1045" y="242798"/>
            <a:ext cx="1285019" cy="697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6729458" y="954507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Life Sciences </a:t>
            </a:r>
            <a:r>
              <a:rPr lang="it-IT" sz="1200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Network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884540" y="5579948"/>
            <a:ext cx="1172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i="1" dirty="0" err="1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Contacts</a:t>
            </a:r>
            <a:endParaRPr lang="it-IT" b="1" i="1" dirty="0">
              <a:solidFill>
                <a:schemeClr val="tx2"/>
              </a:solidFill>
              <a:latin typeface="Arial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3563888" y="3068687"/>
            <a:ext cx="2016223" cy="11524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Rettangolo 24"/>
          <p:cNvSpPr/>
          <p:nvPr/>
        </p:nvSpPr>
        <p:spPr>
          <a:xfrm>
            <a:off x="3563888" y="4364831"/>
            <a:ext cx="2016223" cy="11524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3"/>
          <p:cNvSpPr txBox="1"/>
          <p:nvPr/>
        </p:nvSpPr>
        <p:spPr>
          <a:xfrm>
            <a:off x="3995937" y="2185119"/>
            <a:ext cx="1080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Immagine</a:t>
            </a:r>
          </a:p>
        </p:txBody>
      </p:sp>
      <p:sp>
        <p:nvSpPr>
          <p:cNvPr id="27" name="CasellaDiTesto 23"/>
          <p:cNvSpPr txBox="1"/>
          <p:nvPr/>
        </p:nvSpPr>
        <p:spPr>
          <a:xfrm>
            <a:off x="3995937" y="3501008"/>
            <a:ext cx="1080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Immagine</a:t>
            </a:r>
          </a:p>
        </p:txBody>
      </p:sp>
      <p:sp>
        <p:nvSpPr>
          <p:cNvPr id="28" name="CasellaDiTesto 23"/>
          <p:cNvSpPr txBox="1"/>
          <p:nvPr/>
        </p:nvSpPr>
        <p:spPr>
          <a:xfrm>
            <a:off x="3995937" y="4797152"/>
            <a:ext cx="1080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Immagine</a:t>
            </a:r>
          </a:p>
        </p:txBody>
      </p:sp>
      <p:sp>
        <p:nvSpPr>
          <p:cNvPr id="31" name="CasellaDiTesto 23"/>
          <p:cNvSpPr txBox="1"/>
          <p:nvPr/>
        </p:nvSpPr>
        <p:spPr>
          <a:xfrm>
            <a:off x="5868144" y="4005064"/>
            <a:ext cx="252028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u="sng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Claim</a:t>
            </a:r>
            <a:r>
              <a:rPr lang="it-IT" sz="1400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/production </a:t>
            </a:r>
            <a:r>
              <a:rPr lang="it-IT" sz="1400" u="sng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description</a:t>
            </a:r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Lorem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ipsum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amet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sed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eiusmod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tempor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incididunt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et dolore magna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aliqua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</a:t>
            </a:r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ttangolo 31"/>
          <p:cNvSpPr/>
          <p:nvPr/>
        </p:nvSpPr>
        <p:spPr>
          <a:xfrm>
            <a:off x="884540" y="5939988"/>
            <a:ext cx="16512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T. 000.000000</a:t>
            </a:r>
          </a:p>
        </p:txBody>
      </p:sp>
      <p:sp>
        <p:nvSpPr>
          <p:cNvPr id="34" name="CasellaDiTesto 33"/>
          <p:cNvSpPr txBox="1"/>
          <p:nvPr/>
        </p:nvSpPr>
        <p:spPr>
          <a:xfrm>
            <a:off x="611560" y="6197380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nome.cognome@mail.it</a:t>
            </a:r>
            <a:endParaRPr lang="it-IT" dirty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4" name="Immagine 13">
            <a:extLst>
              <a:ext uri="{FF2B5EF4-FFF2-40B4-BE49-F238E27FC236}">
                <a16:creationId xmlns:a16="http://schemas.microsoft.com/office/drawing/2014/main" xmlns="" id="{B0F324CC-B4C6-804E-8711-6ED8EE24948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31" r="25071"/>
          <a:stretch/>
        </p:blipFill>
        <p:spPr>
          <a:xfrm>
            <a:off x="0" y="0"/>
            <a:ext cx="77997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8916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128</Words>
  <Application>Microsoft Office PowerPoint</Application>
  <PresentationFormat>Presentazione su schermo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Batang</vt:lpstr>
      <vt:lpstr>Bodoni MT Condensed</vt:lpstr>
      <vt:lpstr>Calibri</vt:lpstr>
      <vt:lpstr>Tema di Office</vt:lpstr>
      <vt:lpstr>Presentazione standard di PowerPoint</vt:lpstr>
    </vt:vector>
  </TitlesOfParts>
  <Company>Assolombarda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M_Achermann</dc:creator>
  <cp:lastModifiedBy>Martina Arrigo Schiavo Campo de Gregorio</cp:lastModifiedBy>
  <cp:revision>18</cp:revision>
  <dcterms:created xsi:type="dcterms:W3CDTF">2014-04-04T08:28:38Z</dcterms:created>
  <dcterms:modified xsi:type="dcterms:W3CDTF">2018-02-19T10:41:28Z</dcterms:modified>
</cp:coreProperties>
</file>