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60" d="100"/>
          <a:sy n="60" d="100"/>
        </p:scale>
        <p:origin x="1392" y="45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04/06/2020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(Who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we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 are)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(Logo)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(Product 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description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Claim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(</a:t>
            </a:r>
            <a:r>
              <a:rPr lang="it-IT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Contacts</a:t>
            </a:r>
            <a:r>
              <a:rPr lang="it-IT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3555593"/>
            <a:ext cx="2520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8903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Tel.: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C514E392-9188-4F9D-8080-C80AAD50A7A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84308" y="141427"/>
            <a:ext cx="1421949" cy="79248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713AB416-A249-4A9C-A046-357952D70FE1}"/>
              </a:ext>
            </a:extLst>
          </p:cNvPr>
          <p:cNvSpPr txBox="1"/>
          <p:nvPr/>
        </p:nvSpPr>
        <p:spPr>
          <a:xfrm>
            <a:off x="6729458" y="954507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Filiera Life Sciences</a:t>
            </a: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DABA7B0F-3D2A-4347-AA93-281078ADD09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31" r="25071"/>
          <a:stretch/>
        </p:blipFill>
        <p:spPr>
          <a:xfrm>
            <a:off x="0" y="0"/>
            <a:ext cx="7799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144</Words>
  <Application>Microsoft Office PowerPoint</Application>
  <PresentationFormat>Presentazione su schermo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Barbara Cenerini Farinella</cp:lastModifiedBy>
  <cp:revision>31</cp:revision>
  <dcterms:created xsi:type="dcterms:W3CDTF">2014-04-04T08:28:38Z</dcterms:created>
  <dcterms:modified xsi:type="dcterms:W3CDTF">2020-06-04T08:17:25Z</dcterms:modified>
</cp:coreProperties>
</file>