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65" userDrawn="1">
          <p15:clr>
            <a:srgbClr val="A4A3A4"/>
          </p15:clr>
        </p15:guide>
        <p15:guide id="2" pos="52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52"/>
  </p:normalViewPr>
  <p:slideViewPr>
    <p:cSldViewPr showGuides="1">
      <p:cViewPr varScale="1">
        <p:scale>
          <a:sx n="65" d="100"/>
          <a:sy n="65" d="100"/>
        </p:scale>
        <p:origin x="1323" y="33"/>
      </p:cViewPr>
      <p:guideLst>
        <p:guide orient="horz" pos="4065"/>
        <p:guide pos="52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9D0CFB-5E38-4E87-AD87-992E6AD69968}" type="datetimeFigureOut">
              <a:rPr lang="it-IT" smtClean="0"/>
              <a:t>26/07/2018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DBFE0-9428-41E1-B666-EF728AD6A1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5079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48BE68-657D-4D07-8A27-8061F013ED90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4680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26/07/2018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143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26/07/2018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1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26/07/2018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509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26/07/2018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249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26/07/2018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912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26/07/2018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8769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26/07/2018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096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26/07/2018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4852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26/07/2018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8756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26/07/2018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9475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7029F-8EF2-4C95-802F-3BC0E24062C3}" type="datetimeFigureOut">
              <a:rPr lang="it-IT" smtClean="0"/>
              <a:t>26/07/2018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4937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7029F-8EF2-4C95-802F-3BC0E24062C3}" type="datetimeFigureOut">
              <a:rPr lang="it-IT" smtClean="0"/>
              <a:t>26/07/2018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6F1E3-FA69-46F8-8D6F-D35079E691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1005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862582" y="1484784"/>
            <a:ext cx="2413274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Who</a:t>
            </a:r>
            <a:r>
              <a:rPr lang="it-IT" b="1" i="1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 </a:t>
            </a:r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we</a:t>
            </a:r>
            <a:r>
              <a:rPr lang="it-IT" b="1" i="1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 are</a:t>
            </a:r>
          </a:p>
          <a:p>
            <a:endParaRPr lang="it-IT" i="1" dirty="0">
              <a:solidFill>
                <a:schemeClr val="tx2"/>
              </a:solidFill>
              <a:latin typeface="Arial" pitchFamily="34" charset="0"/>
              <a:ea typeface="Batang" pitchFamily="18" charset="-127"/>
              <a:cs typeface="Arial" pitchFamily="34" charset="0"/>
            </a:endParaRPr>
          </a:p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enim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ad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minim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veniam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quis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nostrud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exercitation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ullamco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nisi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aliquip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ex ea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commodo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consequat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Duis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aute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irure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reprehenderit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voluptate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velit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esse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cillum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dolore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eu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fugiat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nulla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pariatur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 </a:t>
            </a:r>
            <a:endParaRPr lang="it-IT" dirty="0">
              <a:solidFill>
                <a:schemeClr val="tx2"/>
              </a:solidFill>
              <a:latin typeface="Bodoni MT Condensed" pitchFamily="18" charset="0"/>
              <a:ea typeface="Batang" pitchFamily="18" charset="-127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796136" y="619738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 dirty="0" err="1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www.sitointernet.com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899592" y="44517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Logo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868144" y="1484784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i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Product </a:t>
            </a:r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description</a:t>
            </a:r>
            <a:endParaRPr lang="it-IT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sellaDiTesto 22"/>
          <p:cNvSpPr txBox="1"/>
          <p:nvPr/>
        </p:nvSpPr>
        <p:spPr>
          <a:xfrm>
            <a:off x="1799692" y="476672"/>
            <a:ext cx="55446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2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RAGIONE SOCIALE</a:t>
            </a:r>
          </a:p>
          <a:p>
            <a:pPr algn="ctr"/>
            <a:r>
              <a:rPr lang="it-IT" sz="2000" i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Claim</a:t>
            </a:r>
            <a:endParaRPr lang="it-IT" sz="2000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asellaDiTesto 23"/>
          <p:cNvSpPr txBox="1"/>
          <p:nvPr/>
        </p:nvSpPr>
        <p:spPr>
          <a:xfrm>
            <a:off x="5868144" y="2044586"/>
            <a:ext cx="25202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Claim</a:t>
            </a:r>
            <a:r>
              <a:rPr lang="it-IT" sz="1400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/production </a:t>
            </a:r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description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563888" y="1772543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6681900" y="969114"/>
            <a:ext cx="18666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Filiera Largo Consumo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884540" y="5579948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i="1" dirty="0" err="1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Contacts</a:t>
            </a:r>
            <a:endParaRPr lang="it-IT" b="1" i="1" dirty="0">
              <a:solidFill>
                <a:schemeClr val="tx2"/>
              </a:solidFill>
              <a:latin typeface="Arial" pitchFamily="34" charset="0"/>
              <a:ea typeface="Batang" pitchFamily="18" charset="-127"/>
              <a:cs typeface="Arial" pitchFamily="34" charset="0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3563888" y="3068687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Rettangolo 24"/>
          <p:cNvSpPr/>
          <p:nvPr/>
        </p:nvSpPr>
        <p:spPr>
          <a:xfrm>
            <a:off x="3563888" y="4364831"/>
            <a:ext cx="2016223" cy="11524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asellaDiTesto 23"/>
          <p:cNvSpPr txBox="1"/>
          <p:nvPr/>
        </p:nvSpPr>
        <p:spPr>
          <a:xfrm>
            <a:off x="3995937" y="2185119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7" name="CasellaDiTesto 23"/>
          <p:cNvSpPr txBox="1"/>
          <p:nvPr/>
        </p:nvSpPr>
        <p:spPr>
          <a:xfrm>
            <a:off x="3995937" y="3501008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28" name="CasellaDiTesto 23"/>
          <p:cNvSpPr txBox="1"/>
          <p:nvPr/>
        </p:nvSpPr>
        <p:spPr>
          <a:xfrm>
            <a:off x="3995937" y="4797152"/>
            <a:ext cx="1080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4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Immagine</a:t>
            </a:r>
          </a:p>
        </p:txBody>
      </p:sp>
      <p:sp>
        <p:nvSpPr>
          <p:cNvPr id="31" name="CasellaDiTesto 23"/>
          <p:cNvSpPr txBox="1"/>
          <p:nvPr/>
        </p:nvSpPr>
        <p:spPr>
          <a:xfrm>
            <a:off x="5868144" y="4005064"/>
            <a:ext cx="252028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Claim</a:t>
            </a:r>
            <a:r>
              <a:rPr lang="it-IT" sz="1400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/production </a:t>
            </a:r>
            <a:r>
              <a:rPr lang="it-IT" sz="1400" u="sng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description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Lorem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ipsum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dolor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amet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consectetur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adipiscing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elit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sed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do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eiusmod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tempor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incididunt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ut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labore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 et dolore magna </a:t>
            </a:r>
            <a:r>
              <a:rPr lang="it-IT" sz="1400" dirty="0" err="1">
                <a:latin typeface="Arial" charset="0"/>
                <a:ea typeface="Arial" charset="0"/>
                <a:cs typeface="Arial" charset="0"/>
              </a:rPr>
              <a:t>aliqua</a:t>
            </a:r>
            <a:r>
              <a:rPr lang="it-IT" sz="1400" dirty="0">
                <a:latin typeface="Arial" charset="0"/>
                <a:ea typeface="Arial" charset="0"/>
                <a:cs typeface="Arial" charset="0"/>
              </a:rPr>
              <a:t>.</a:t>
            </a:r>
            <a:endParaRPr lang="it-IT" sz="14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ttangolo 31"/>
          <p:cNvSpPr/>
          <p:nvPr/>
        </p:nvSpPr>
        <p:spPr>
          <a:xfrm>
            <a:off x="884540" y="5939988"/>
            <a:ext cx="1651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tx2"/>
                </a:solidFill>
                <a:latin typeface="Arial" pitchFamily="34" charset="0"/>
                <a:ea typeface="Batang" pitchFamily="18" charset="-127"/>
                <a:cs typeface="Arial" pitchFamily="34" charset="0"/>
              </a:rPr>
              <a:t>T. 000.000000</a:t>
            </a:r>
          </a:p>
        </p:txBody>
      </p:sp>
      <p:sp>
        <p:nvSpPr>
          <p:cNvPr id="34" name="CasellaDiTesto 33"/>
          <p:cNvSpPr txBox="1"/>
          <p:nvPr/>
        </p:nvSpPr>
        <p:spPr>
          <a:xfrm>
            <a:off x="611560" y="619738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nome.cognome@mail.it</a:t>
            </a:r>
            <a:endParaRPr lang="it-IT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2FA3CDAC-6425-074A-95E1-2A15674E64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" y="0"/>
            <a:ext cx="784258" cy="6858000"/>
          </a:xfrm>
          <a:prstGeom prst="rect">
            <a:avLst/>
          </a:prstGeom>
        </p:spPr>
      </p:pic>
      <p:pic>
        <p:nvPicPr>
          <p:cNvPr id="21" name="Immagine 20" descr="logo Assolombarda epigrafe ACMMBL_ridimensionato">
            <a:extLst>
              <a:ext uri="{FF2B5EF4-FFF2-40B4-BE49-F238E27FC236}">
                <a16:creationId xmlns:a16="http://schemas.microsoft.com/office/drawing/2014/main" id="{2AE0C9C4-E51E-4280-B680-86419B80D55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591" y="200829"/>
            <a:ext cx="1699260" cy="792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48916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142</Words>
  <Application>Microsoft Office PowerPoint</Application>
  <PresentationFormat>Presentazione su schermo (4:3)</PresentationFormat>
  <Paragraphs>22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Batang</vt:lpstr>
      <vt:lpstr>Arial</vt:lpstr>
      <vt:lpstr>Bodoni MT Condensed</vt:lpstr>
      <vt:lpstr>Calibri</vt:lpstr>
      <vt:lpstr>Tema di Office</vt:lpstr>
      <vt:lpstr>Presentazione standard di PowerPoint</vt:lpstr>
    </vt:vector>
  </TitlesOfParts>
  <Company>Assolombarda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M_Achermann</dc:creator>
  <cp:lastModifiedBy>Barbara Cenerini Farinella</cp:lastModifiedBy>
  <cp:revision>24</cp:revision>
  <dcterms:created xsi:type="dcterms:W3CDTF">2014-04-04T08:28:38Z</dcterms:created>
  <dcterms:modified xsi:type="dcterms:W3CDTF">2018-07-26T13:23:14Z</dcterms:modified>
</cp:coreProperties>
</file>