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52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52"/>
  </p:normalViewPr>
  <p:slideViewPr>
    <p:cSldViewPr showGuides="1">
      <p:cViewPr varScale="1">
        <p:scale>
          <a:sx n="65" d="100"/>
          <a:sy n="65" d="100"/>
        </p:scale>
        <p:origin x="1323" y="33"/>
      </p:cViewPr>
      <p:guideLst>
        <p:guide orient="horz" pos="4065"/>
        <p:guide pos="52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0CFB-5E38-4E87-AD87-992E6AD69968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BFE0-9428-41E1-B666-EF728AD6A1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7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8BE68-657D-4D07-8A27-8061F013ED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8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4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76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09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8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7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9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00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862582" y="1484784"/>
            <a:ext cx="241327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Who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we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are</a:t>
            </a:r>
          </a:p>
          <a:p>
            <a:endParaRPr lang="it-IT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ad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minim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exercitation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nisi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ex ea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esse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dolore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nulla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endParaRPr lang="it-IT" dirty="0">
              <a:solidFill>
                <a:schemeClr val="tx2"/>
              </a:solidFill>
              <a:latin typeface="Bodoni MT Condensed" pitchFamily="18" charset="0"/>
              <a:ea typeface="Batang" pitchFamily="18" charset="-127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796136" y="61973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www.sitointernet.com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899592" y="44517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Logo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868144" y="148478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Product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sellaDiTesto 22"/>
          <p:cNvSpPr txBox="1"/>
          <p:nvPr/>
        </p:nvSpPr>
        <p:spPr>
          <a:xfrm>
            <a:off x="1799692" y="476672"/>
            <a:ext cx="55446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RAGIONE SOCIALE</a:t>
            </a:r>
          </a:p>
          <a:p>
            <a:pPr algn="ctr"/>
            <a:r>
              <a:rPr lang="it-IT" sz="2000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endParaRPr lang="it-IT" sz="20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sellaDiTesto 23"/>
          <p:cNvSpPr txBox="1"/>
          <p:nvPr/>
        </p:nvSpPr>
        <p:spPr>
          <a:xfrm>
            <a:off x="5868144" y="2044586"/>
            <a:ext cx="25202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563888" y="1772543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6681900" y="969114"/>
            <a:ext cx="18666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Filiera Largo Consumo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884540" y="5579948"/>
            <a:ext cx="1172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Contacts</a:t>
            </a:r>
            <a:endParaRPr lang="it-IT" b="1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3563888" y="3068687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563888" y="4364831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3"/>
          <p:cNvSpPr txBox="1"/>
          <p:nvPr/>
        </p:nvSpPr>
        <p:spPr>
          <a:xfrm>
            <a:off x="3995937" y="2185119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7" name="CasellaDiTesto 23"/>
          <p:cNvSpPr txBox="1"/>
          <p:nvPr/>
        </p:nvSpPr>
        <p:spPr>
          <a:xfrm>
            <a:off x="3995937" y="3501008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8" name="CasellaDiTesto 23"/>
          <p:cNvSpPr txBox="1"/>
          <p:nvPr/>
        </p:nvSpPr>
        <p:spPr>
          <a:xfrm>
            <a:off x="3995937" y="4797152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31" name="CasellaDiTesto 23"/>
          <p:cNvSpPr txBox="1"/>
          <p:nvPr/>
        </p:nvSpPr>
        <p:spPr>
          <a:xfrm>
            <a:off x="5868144" y="4005064"/>
            <a:ext cx="25202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884540" y="5939988"/>
            <a:ext cx="1651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T. 000.000000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611560" y="61973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nome.cognome@mail.it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2FA3CDAC-6425-074A-95E1-2A15674E64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" y="0"/>
            <a:ext cx="784258" cy="6858000"/>
          </a:xfrm>
          <a:prstGeom prst="rect">
            <a:avLst/>
          </a:prstGeom>
        </p:spPr>
      </p:pic>
      <p:pic>
        <p:nvPicPr>
          <p:cNvPr id="21" name="Immagine 20" descr="logo Assolombarda epigrafe ACMMBL_ridimensionato">
            <a:extLst>
              <a:ext uri="{FF2B5EF4-FFF2-40B4-BE49-F238E27FC236}">
                <a16:creationId xmlns:a16="http://schemas.microsoft.com/office/drawing/2014/main" id="{2AE0C9C4-E51E-4280-B680-86419B80D55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5591" y="200829"/>
            <a:ext cx="1699260" cy="7924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489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142</Words>
  <Application>Microsoft Office PowerPoint</Application>
  <PresentationFormat>Presentazione su schermo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Batang</vt:lpstr>
      <vt:lpstr>Arial</vt:lpstr>
      <vt:lpstr>Bodoni MT Condensed</vt:lpstr>
      <vt:lpstr>Calibri</vt:lpstr>
      <vt:lpstr>Tema di Office</vt:lpstr>
      <vt:lpstr>Presentazione standard di PowerPoint</vt:lpstr>
    </vt:vector>
  </TitlesOfParts>
  <Company>Assolombarda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M_Achermann</dc:creator>
  <cp:lastModifiedBy>Barbara Cenerini Farinella</cp:lastModifiedBy>
  <cp:revision>24</cp:revision>
  <dcterms:created xsi:type="dcterms:W3CDTF">2014-04-04T08:28:38Z</dcterms:created>
  <dcterms:modified xsi:type="dcterms:W3CDTF">2018-07-26T13:23:14Z</dcterms:modified>
</cp:coreProperties>
</file>