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0" d="100"/>
          <a:sy n="60" d="100"/>
        </p:scale>
        <p:origin x="1392" y="45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(Who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are)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(Logo)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(Product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description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Claim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3555593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E22BBBC-367F-4F6F-9F91-EB1D0959DCF2}"/>
              </a:ext>
            </a:extLst>
          </p:cNvPr>
          <p:cNvSpPr txBox="1"/>
          <p:nvPr/>
        </p:nvSpPr>
        <p:spPr>
          <a:xfrm>
            <a:off x="6012160" y="971396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Energy </a:t>
            </a:r>
            <a:r>
              <a:rPr lang="it-IT" sz="1200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Sustainable</a:t>
            </a:r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 Global Chain</a:t>
            </a: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0ECB5804-0ADC-4FAB-8B6B-129D2BD75C2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0" r="32715"/>
          <a:stretch/>
        </p:blipFill>
        <p:spPr>
          <a:xfrm>
            <a:off x="0" y="0"/>
            <a:ext cx="7743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146</Words>
  <Application>Microsoft Office PowerPoint</Application>
  <PresentationFormat>Presentazione su schermo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33</cp:revision>
  <dcterms:created xsi:type="dcterms:W3CDTF">2014-04-04T08:28:38Z</dcterms:created>
  <dcterms:modified xsi:type="dcterms:W3CDTF">2020-06-04T08:38:34Z</dcterms:modified>
</cp:coreProperties>
</file>