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1" d="100"/>
          <a:sy n="61" d="100"/>
        </p:scale>
        <p:origin x="1362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CFB-5E38-4E87-AD87-992E6AD69968}" type="datetimeFigureOut">
              <a:rPr lang="it-IT" smtClean="0"/>
              <a:t>13/02/2019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DBFE0-9428-41E1-B666-EF728AD6A1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7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BE68-657D-4D07-8A27-8061F013ED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68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13/02/2019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43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13/02/2019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13/02/2019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13/02/2019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13/02/2019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91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13/02/2019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6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13/02/2019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9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13/02/2019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8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13/02/2019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7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13/02/2019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13/02/2019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9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7029F-8EF2-4C95-802F-3BC0E24062C3}" type="datetimeFigureOut">
              <a:rPr lang="it-IT" smtClean="0"/>
              <a:t>13/02/2019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00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A83733FF-BDF6-4D4C-9990-14384D07E07C}"/>
              </a:ext>
            </a:extLst>
          </p:cNvPr>
          <p:cNvGrpSpPr/>
          <p:nvPr/>
        </p:nvGrpSpPr>
        <p:grpSpPr>
          <a:xfrm>
            <a:off x="0" y="-4563"/>
            <a:ext cx="683569" cy="6862563"/>
            <a:chOff x="0" y="-4563"/>
            <a:chExt cx="683569" cy="686256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615"/>
            <a:stretch/>
          </p:blipFill>
          <p:spPr bwMode="auto">
            <a:xfrm>
              <a:off x="1" y="-4563"/>
              <a:ext cx="683568" cy="21076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615"/>
            <a:stretch/>
          </p:blipFill>
          <p:spPr bwMode="auto">
            <a:xfrm>
              <a:off x="0" y="4750316"/>
              <a:ext cx="683569" cy="21076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9" r="16426"/>
            <a:stretch/>
          </p:blipFill>
          <p:spPr bwMode="auto">
            <a:xfrm rot="5400000">
              <a:off x="-1012296" y="3054452"/>
              <a:ext cx="2727207" cy="6645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CasellaDiTesto 7"/>
          <p:cNvSpPr txBox="1"/>
          <p:nvPr/>
        </p:nvSpPr>
        <p:spPr>
          <a:xfrm>
            <a:off x="960320" y="516197"/>
            <a:ext cx="1108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tx2"/>
                </a:solidFill>
              </a:rPr>
              <a:t>logo</a:t>
            </a:r>
          </a:p>
        </p:txBody>
      </p:sp>
      <p:sp>
        <p:nvSpPr>
          <p:cNvPr id="10" name="CasellaDiTesto 22"/>
          <p:cNvSpPr txBox="1"/>
          <p:nvPr/>
        </p:nvSpPr>
        <p:spPr>
          <a:xfrm>
            <a:off x="1943709" y="458192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RAGIONE SOCIALE</a:t>
            </a:r>
          </a:p>
          <a:p>
            <a:pPr algn="ctr"/>
            <a:r>
              <a:rPr lang="it-IT" sz="2000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endParaRPr lang="it-IT" sz="2000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7377531" y="939900"/>
            <a:ext cx="15786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solidFill>
                  <a:schemeClr val="tx2"/>
                </a:solidFill>
              </a:rPr>
              <a:t>Automotive Network</a:t>
            </a:r>
          </a:p>
        </p:txBody>
      </p:sp>
      <p:pic>
        <p:nvPicPr>
          <p:cNvPr id="21" name="Immagine 20" descr="logo Assolombarda epigrafe ACMMBL_ridimensionato">
            <a:extLst>
              <a:ext uri="{FF2B5EF4-FFF2-40B4-BE49-F238E27FC236}">
                <a16:creationId xmlns:a16="http://schemas.microsoft.com/office/drawing/2014/main" id="{090F713D-2C74-4DA9-ADDF-9DA614CFF54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206" y="144365"/>
            <a:ext cx="1699260" cy="79248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Rettangolo 21"/>
          <p:cNvSpPr/>
          <p:nvPr/>
        </p:nvSpPr>
        <p:spPr>
          <a:xfrm>
            <a:off x="3707905" y="2103121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ettangolo 22"/>
          <p:cNvSpPr/>
          <p:nvPr/>
        </p:nvSpPr>
        <p:spPr>
          <a:xfrm>
            <a:off x="3707905" y="3399265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Rettangolo 23"/>
          <p:cNvSpPr/>
          <p:nvPr/>
        </p:nvSpPr>
        <p:spPr>
          <a:xfrm>
            <a:off x="3707905" y="4695409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3"/>
          <p:cNvSpPr txBox="1"/>
          <p:nvPr/>
        </p:nvSpPr>
        <p:spPr>
          <a:xfrm>
            <a:off x="4139954" y="2515697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6" name="CasellaDiTesto 23"/>
          <p:cNvSpPr txBox="1"/>
          <p:nvPr/>
        </p:nvSpPr>
        <p:spPr>
          <a:xfrm>
            <a:off x="4139954" y="3831586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7" name="CasellaDiTesto 23"/>
          <p:cNvSpPr txBox="1"/>
          <p:nvPr/>
        </p:nvSpPr>
        <p:spPr>
          <a:xfrm>
            <a:off x="4139954" y="5127730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8" name="CasellaDiTesto 27"/>
          <p:cNvSpPr txBox="1"/>
          <p:nvPr/>
        </p:nvSpPr>
        <p:spPr>
          <a:xfrm>
            <a:off x="6084169" y="6237271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www.sitointernet.com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6156177" y="1524675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Product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CasellaDiTesto 23"/>
          <p:cNvSpPr txBox="1"/>
          <p:nvPr/>
        </p:nvSpPr>
        <p:spPr>
          <a:xfrm>
            <a:off x="6156177" y="2084477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CasellaDiTesto 23"/>
          <p:cNvSpPr txBox="1"/>
          <p:nvPr/>
        </p:nvSpPr>
        <p:spPr>
          <a:xfrm>
            <a:off x="6156177" y="4044955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CasellaDiTesto 31"/>
          <p:cNvSpPr txBox="1"/>
          <p:nvPr/>
        </p:nvSpPr>
        <p:spPr>
          <a:xfrm>
            <a:off x="862582" y="1484784"/>
            <a:ext cx="241327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Who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we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are</a:t>
            </a:r>
          </a:p>
          <a:p>
            <a:endParaRPr lang="it-IT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ad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minim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exercitation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nisi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ex ea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esse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dolore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eu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nulla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endParaRPr lang="it-IT" dirty="0">
              <a:solidFill>
                <a:schemeClr val="tx2"/>
              </a:solidFill>
              <a:latin typeface="Bodoni MT Condensed" pitchFamily="18" charset="0"/>
              <a:ea typeface="Batang" pitchFamily="18" charset="-127"/>
            </a:endParaRPr>
          </a:p>
        </p:txBody>
      </p:sp>
      <p:sp>
        <p:nvSpPr>
          <p:cNvPr id="33" name="Rettangolo 32"/>
          <p:cNvSpPr/>
          <p:nvPr/>
        </p:nvSpPr>
        <p:spPr>
          <a:xfrm>
            <a:off x="884540" y="5579948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Contacts</a:t>
            </a:r>
            <a:endParaRPr lang="it-IT" b="1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884540" y="5939988"/>
            <a:ext cx="1651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T. 000.000000</a:t>
            </a:r>
          </a:p>
        </p:txBody>
      </p:sp>
      <p:sp>
        <p:nvSpPr>
          <p:cNvPr id="35" name="CasellaDiTesto 34"/>
          <p:cNvSpPr txBox="1"/>
          <p:nvPr/>
        </p:nvSpPr>
        <p:spPr>
          <a:xfrm>
            <a:off x="611560" y="61973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nome.cognome@mail.it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89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141</Words>
  <Application>Microsoft Office PowerPoint</Application>
  <PresentationFormat>Presentazione su schermo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Batang</vt:lpstr>
      <vt:lpstr>Arial</vt:lpstr>
      <vt:lpstr>Bodoni MT Condensed</vt:lpstr>
      <vt:lpstr>Calibri</vt:lpstr>
      <vt:lpstr>Tema di Office</vt:lpstr>
      <vt:lpstr>Presentazione standard di PowerPoint</vt:lpstr>
    </vt:vector>
  </TitlesOfParts>
  <Company>Assolombarda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M_Achermann</dc:creator>
  <cp:lastModifiedBy>Barbara Cenerini Farinella</cp:lastModifiedBy>
  <cp:revision>10</cp:revision>
  <dcterms:created xsi:type="dcterms:W3CDTF">2014-04-04T08:28:38Z</dcterms:created>
  <dcterms:modified xsi:type="dcterms:W3CDTF">2019-02-13T12:43:57Z</dcterms:modified>
</cp:coreProperties>
</file>