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52"/>
  </p:normalViewPr>
  <p:slideViewPr>
    <p:cSldViewPr showGuides="1">
      <p:cViewPr varScale="1">
        <p:scale>
          <a:sx n="78" d="100"/>
          <a:sy n="78" d="100"/>
        </p:scale>
        <p:origin x="1522" y="77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>
                <a:latin typeface="Arial" charset="0"/>
                <a:ea typeface="Arial" charset="0"/>
                <a:cs typeface="Arial" charset="0"/>
              </a:rPr>
              <a:t>…………………………………………………………………………………………………………………………………………………………………………………………………..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>
                <a:latin typeface="Arial" charset="0"/>
                <a:ea typeface="Arial" charset="0"/>
                <a:cs typeface="Arial" charset="0"/>
              </a:rPr>
              <a:t>……………………………………………………………….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665797" y="991761"/>
            <a:ext cx="1866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Attrattività &amp; Hospitality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>
                <a:latin typeface="Arial" charset="0"/>
                <a:ea typeface="Arial" charset="0"/>
                <a:cs typeface="Arial" charset="0"/>
              </a:rPr>
              <a:t>……………………………………………………..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04FBE775-529C-B143-97CF-1EAA4BFB4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84711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F095F69A-AF62-4B50-BD57-A588BC5CF11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488" y="214066"/>
            <a:ext cx="1699260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43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Giuliana Bergantin</cp:lastModifiedBy>
  <cp:revision>25</cp:revision>
  <dcterms:created xsi:type="dcterms:W3CDTF">2014-04-04T08:28:38Z</dcterms:created>
  <dcterms:modified xsi:type="dcterms:W3CDTF">2018-06-06T14:30:56Z</dcterms:modified>
</cp:coreProperties>
</file>