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2"/>
  </p:normalViewPr>
  <p:slideViewPr>
    <p:cSldViewPr showGuides="1">
      <p:cViewPr varScale="1">
        <p:scale>
          <a:sx n="103" d="100"/>
          <a:sy n="103" d="100"/>
        </p:scale>
        <p:origin x="1854" y="108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22/10/2019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>
                <a:latin typeface="Arial" charset="0"/>
                <a:ea typeface="Arial" charset="0"/>
                <a:cs typeface="Arial" charset="0"/>
              </a:rPr>
              <a:t>…………………………………………………………………………………………………………………………………………………………………………………………………..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Logo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>
                <a:latin typeface="Arial" charset="0"/>
                <a:ea typeface="Arial" charset="0"/>
                <a:cs typeface="Arial" charset="0"/>
              </a:rPr>
              <a:t>……………………………………………………………….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410986" y="1011138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Filiera Attrattività &amp; Hospitality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4005064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>
                <a:latin typeface="Arial" charset="0"/>
                <a:ea typeface="Arial" charset="0"/>
                <a:cs typeface="Arial" charset="0"/>
              </a:rPr>
              <a:t>……………………………………………………..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04FBE775-529C-B143-97CF-1EAA4BFB45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4711" cy="6858000"/>
          </a:xfrm>
          <a:prstGeom prst="rect">
            <a:avLst/>
          </a:prstGeom>
        </p:spPr>
      </p:pic>
      <p:pic>
        <p:nvPicPr>
          <p:cNvPr id="21" name="Immagine 20" descr="logo Assolombarda epigrafe ACMMBL_ridimensionato">
            <a:extLst>
              <a:ext uri="{FF2B5EF4-FFF2-40B4-BE49-F238E27FC236}">
                <a16:creationId xmlns:a16="http://schemas.microsoft.com/office/drawing/2014/main" id="{F095F69A-AF62-4B50-BD57-A588BC5CF11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488" y="214066"/>
            <a:ext cx="1699260" cy="792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44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Lavinia Dimiziani</cp:lastModifiedBy>
  <cp:revision>26</cp:revision>
  <dcterms:created xsi:type="dcterms:W3CDTF">2014-04-04T08:28:38Z</dcterms:created>
  <dcterms:modified xsi:type="dcterms:W3CDTF">2019-10-22T14:57:56Z</dcterms:modified>
</cp:coreProperties>
</file>