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78" d="100"/>
          <a:sy n="78" d="100"/>
        </p:scale>
        <p:origin x="1522" y="77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06/06/2018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623175" y="93990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Agroalimentare Network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AAF63EE-2445-5243-838D-39A88A39CD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16" y="0"/>
            <a:ext cx="766482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653" y="141427"/>
            <a:ext cx="1699260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141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Giuliana Bergantin</cp:lastModifiedBy>
  <cp:revision>23</cp:revision>
  <dcterms:created xsi:type="dcterms:W3CDTF">2014-04-04T08:28:38Z</dcterms:created>
  <dcterms:modified xsi:type="dcterms:W3CDTF">2018-06-06T14:30:26Z</dcterms:modified>
</cp:coreProperties>
</file>