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65" d="100"/>
          <a:sy n="65" d="100"/>
        </p:scale>
        <p:origin x="1323" y="33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06/03/2018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06/03/2018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06/03/2018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06/03/2018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06/03/2018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62582" y="1484784"/>
            <a:ext cx="241327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Who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we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are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ad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minim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exercitation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nisi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ex ea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esse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dolore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eu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nulla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796136" y="61973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9592" y="4451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Logo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14847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Product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sellaDiTesto 22"/>
          <p:cNvSpPr txBox="1"/>
          <p:nvPr/>
        </p:nvSpPr>
        <p:spPr>
          <a:xfrm>
            <a:off x="1799692" y="476672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sz="2000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endParaRPr lang="it-IT" sz="2000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23"/>
          <p:cNvSpPr txBox="1"/>
          <p:nvPr/>
        </p:nvSpPr>
        <p:spPr>
          <a:xfrm>
            <a:off x="5868144" y="2044586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563888" y="1772543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045" y="242798"/>
            <a:ext cx="1285019" cy="69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6623175" y="939900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Agroalimentare Network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84540" y="5579948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Contacts</a:t>
            </a:r>
            <a:endParaRPr lang="it-IT" b="1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3563888" y="3068687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3563888" y="436483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3"/>
          <p:cNvSpPr txBox="1"/>
          <p:nvPr/>
        </p:nvSpPr>
        <p:spPr>
          <a:xfrm>
            <a:off x="3995937" y="2185119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3995937" y="3501008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3"/>
          <p:cNvSpPr txBox="1"/>
          <p:nvPr/>
        </p:nvSpPr>
        <p:spPr>
          <a:xfrm>
            <a:off x="3995937" y="4797152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31" name="CasellaDiTesto 23"/>
          <p:cNvSpPr txBox="1"/>
          <p:nvPr/>
        </p:nvSpPr>
        <p:spPr>
          <a:xfrm>
            <a:off x="5868144" y="4005064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884540" y="5939988"/>
            <a:ext cx="1651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T. 000.000000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DAAF63EE-2445-5243-838D-39A88A39CD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6" y="0"/>
            <a:ext cx="7664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141</Words>
  <Application>Microsoft Office PowerPoint</Application>
  <PresentationFormat>Presentazione su schermo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Batang</vt:lpstr>
      <vt:lpstr>Arial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Laura Cesana</cp:lastModifiedBy>
  <cp:revision>22</cp:revision>
  <dcterms:created xsi:type="dcterms:W3CDTF">2014-04-04T08:28:38Z</dcterms:created>
  <dcterms:modified xsi:type="dcterms:W3CDTF">2018-03-06T15:07:59Z</dcterms:modified>
</cp:coreProperties>
</file>