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65" userDrawn="1">
          <p15:clr>
            <a:srgbClr val="A4A3A4"/>
          </p15:clr>
        </p15:guide>
        <p15:guide id="2" pos="52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howGuides="1">
      <p:cViewPr varScale="1">
        <p:scale>
          <a:sx n="65" d="100"/>
          <a:sy n="65" d="100"/>
        </p:scale>
        <p:origin x="1323" y="33"/>
      </p:cViewPr>
      <p:guideLst>
        <p:guide orient="horz" pos="4065"/>
        <p:guide pos="52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9D0CFB-5E38-4E87-AD87-992E6AD69968}" type="datetimeFigureOut">
              <a:rPr lang="it-IT" smtClean="0"/>
              <a:t>06/03/2018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DDBFE0-9428-41E1-B666-EF728AD6A1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5079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8BE68-657D-4D07-8A27-8061F013ED90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4680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143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210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509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249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6912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06/03/2018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8769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06/03/2018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5096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06/03/2018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4852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06/03/2018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875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06/03/2018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947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06/03/2018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4937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7029F-8EF2-4C95-802F-3BC0E24062C3}" type="datetimeFigureOut">
              <a:rPr lang="it-IT" smtClean="0"/>
              <a:t>06/03/2018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005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862582" y="1484784"/>
            <a:ext cx="241327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Who</a:t>
            </a:r>
            <a:r>
              <a:rPr lang="it-IT" b="1" i="1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we</a:t>
            </a:r>
            <a:r>
              <a:rPr lang="it-IT" b="1" i="1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are</a:t>
            </a:r>
          </a:p>
          <a:p>
            <a:endParaRPr lang="it-IT" i="1" dirty="0">
              <a:solidFill>
                <a:schemeClr val="tx2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ad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minim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exercitation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nisi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ex ea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in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reprehenderit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in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voluptate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esse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cillum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dolore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eu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fugiat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nulla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pariatur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</a:t>
            </a:r>
            <a:endParaRPr lang="it-IT" dirty="0">
              <a:solidFill>
                <a:schemeClr val="tx2"/>
              </a:solidFill>
              <a:latin typeface="Bodoni MT Condensed" pitchFamily="18" charset="0"/>
              <a:ea typeface="Batang" pitchFamily="18" charset="-127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796136" y="619738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 dirty="0" err="1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www.sitointernet.com</a:t>
            </a:r>
            <a:endParaRPr lang="it-IT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899592" y="445176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Logo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868144" y="1484784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Product </a:t>
            </a:r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description</a:t>
            </a:r>
            <a:endParaRPr lang="it-IT" b="1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asellaDiTesto 22"/>
          <p:cNvSpPr txBox="1"/>
          <p:nvPr/>
        </p:nvSpPr>
        <p:spPr>
          <a:xfrm>
            <a:off x="1799692" y="476672"/>
            <a:ext cx="55446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RAGIONE SOCIALE</a:t>
            </a:r>
          </a:p>
          <a:p>
            <a:pPr algn="ctr"/>
            <a:r>
              <a:rPr lang="it-IT" sz="2000" i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Claim</a:t>
            </a:r>
            <a:endParaRPr lang="it-IT" sz="2000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asellaDiTesto 23"/>
          <p:cNvSpPr txBox="1"/>
          <p:nvPr/>
        </p:nvSpPr>
        <p:spPr>
          <a:xfrm>
            <a:off x="5868144" y="2044586"/>
            <a:ext cx="252028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Claim</a:t>
            </a:r>
            <a:r>
              <a:rPr lang="it-IT" sz="1400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/production </a:t>
            </a:r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description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3563888" y="1772543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3" name="Immagin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1045" y="242798"/>
            <a:ext cx="1285019" cy="697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sellaDiTesto 4"/>
          <p:cNvSpPr txBox="1"/>
          <p:nvPr/>
        </p:nvSpPr>
        <p:spPr>
          <a:xfrm>
            <a:off x="6623175" y="939900"/>
            <a:ext cx="1944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Agroalimentare Network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884540" y="5579948"/>
            <a:ext cx="1172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Contacts</a:t>
            </a:r>
            <a:endParaRPr lang="it-IT" b="1" i="1" dirty="0">
              <a:solidFill>
                <a:schemeClr val="tx2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</p:txBody>
      </p:sp>
      <p:sp>
        <p:nvSpPr>
          <p:cNvPr id="24" name="Rettangolo 23"/>
          <p:cNvSpPr/>
          <p:nvPr/>
        </p:nvSpPr>
        <p:spPr>
          <a:xfrm>
            <a:off x="3563888" y="3068687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Rettangolo 24"/>
          <p:cNvSpPr/>
          <p:nvPr/>
        </p:nvSpPr>
        <p:spPr>
          <a:xfrm>
            <a:off x="3563888" y="4364831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CasellaDiTesto 23"/>
          <p:cNvSpPr txBox="1"/>
          <p:nvPr/>
        </p:nvSpPr>
        <p:spPr>
          <a:xfrm>
            <a:off x="3995937" y="2185119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27" name="CasellaDiTesto 23"/>
          <p:cNvSpPr txBox="1"/>
          <p:nvPr/>
        </p:nvSpPr>
        <p:spPr>
          <a:xfrm>
            <a:off x="3995937" y="3501008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28" name="CasellaDiTesto 23"/>
          <p:cNvSpPr txBox="1"/>
          <p:nvPr/>
        </p:nvSpPr>
        <p:spPr>
          <a:xfrm>
            <a:off x="3995937" y="4797152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31" name="CasellaDiTesto 23"/>
          <p:cNvSpPr txBox="1"/>
          <p:nvPr/>
        </p:nvSpPr>
        <p:spPr>
          <a:xfrm>
            <a:off x="5868144" y="4005064"/>
            <a:ext cx="252028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Claim</a:t>
            </a:r>
            <a:r>
              <a:rPr lang="it-IT" sz="1400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/production </a:t>
            </a:r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description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ttangolo 31"/>
          <p:cNvSpPr/>
          <p:nvPr/>
        </p:nvSpPr>
        <p:spPr>
          <a:xfrm>
            <a:off x="884540" y="5939988"/>
            <a:ext cx="16512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T. 000.000000</a:t>
            </a:r>
          </a:p>
        </p:txBody>
      </p:sp>
      <p:sp>
        <p:nvSpPr>
          <p:cNvPr id="34" name="CasellaDiTesto 33"/>
          <p:cNvSpPr txBox="1"/>
          <p:nvPr/>
        </p:nvSpPr>
        <p:spPr>
          <a:xfrm>
            <a:off x="611560" y="6197380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nome.cognome@mail.it</a:t>
            </a:r>
            <a:endParaRPr lang="it-IT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DAAF63EE-2445-5243-838D-39A88A39CDD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16" y="0"/>
            <a:ext cx="76648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8916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141</Words>
  <Application>Microsoft Office PowerPoint</Application>
  <PresentationFormat>Presentazione su schermo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Batang</vt:lpstr>
      <vt:lpstr>Arial</vt:lpstr>
      <vt:lpstr>Bodoni MT Condensed</vt:lpstr>
      <vt:lpstr>Calibri</vt:lpstr>
      <vt:lpstr>Tema di Office</vt:lpstr>
      <vt:lpstr>Presentazione standard di PowerPoint</vt:lpstr>
    </vt:vector>
  </TitlesOfParts>
  <Company>Assolombarda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M_Achermann</dc:creator>
  <cp:lastModifiedBy>Laura Cesana</cp:lastModifiedBy>
  <cp:revision>22</cp:revision>
  <dcterms:created xsi:type="dcterms:W3CDTF">2014-04-04T08:28:38Z</dcterms:created>
  <dcterms:modified xsi:type="dcterms:W3CDTF">2018-03-06T15:07:59Z</dcterms:modified>
</cp:coreProperties>
</file>