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65" userDrawn="1">
          <p15:clr>
            <a:srgbClr val="A4A3A4"/>
          </p15:clr>
        </p15:guide>
        <p15:guide id="2" pos="523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howGuides="1">
      <p:cViewPr varScale="1">
        <p:scale>
          <a:sx n="65" d="100"/>
          <a:sy n="65" d="100"/>
        </p:scale>
        <p:origin x="1323" y="33"/>
      </p:cViewPr>
      <p:guideLst>
        <p:guide orient="horz" pos="4065"/>
        <p:guide pos="523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9D0CFB-5E38-4E87-AD87-992E6AD69968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DDBFE0-9428-41E1-B666-EF728AD6A1A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50797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48BE68-657D-4D07-8A27-8061F013ED90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46800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11434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2106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5094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249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6912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58769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5096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04852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28756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9475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4937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7029F-8EF2-4C95-802F-3BC0E24062C3}" type="datetimeFigureOut">
              <a:rPr lang="it-IT" smtClean="0"/>
              <a:t>26/07/2018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66F1E3-FA69-46F8-8D6F-D35079E691A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31005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asellaDiTesto 5"/>
          <p:cNvSpPr txBox="1"/>
          <p:nvPr/>
        </p:nvSpPr>
        <p:spPr>
          <a:xfrm>
            <a:off x="862582" y="1484784"/>
            <a:ext cx="241327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Who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we</a:t>
            </a:r>
            <a:r>
              <a:rPr lang="it-IT" b="1" i="1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 are</a:t>
            </a:r>
          </a:p>
          <a:p>
            <a:endParaRPr lang="it-IT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ad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minim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exercitation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nisi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ex ea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reprehenderit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in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voluptate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velit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esse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cillum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dolore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eu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fugiat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nulla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pariatur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 </a:t>
            </a:r>
            <a:endParaRPr lang="it-IT" dirty="0">
              <a:solidFill>
                <a:schemeClr val="tx2"/>
              </a:solidFill>
              <a:latin typeface="Bodoni MT Condensed" pitchFamily="18" charset="0"/>
              <a:ea typeface="Batang" pitchFamily="18" charset="-127"/>
            </a:endParaRPr>
          </a:p>
        </p:txBody>
      </p:sp>
      <p:sp>
        <p:nvSpPr>
          <p:cNvPr id="7" name="CasellaDiTesto 6"/>
          <p:cNvSpPr txBox="1"/>
          <p:nvPr/>
        </p:nvSpPr>
        <p:spPr>
          <a:xfrm>
            <a:off x="5796136" y="61973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 dirty="0" err="1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www.sitointernet.com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8" name="CasellaDiTesto 7"/>
          <p:cNvSpPr txBox="1"/>
          <p:nvPr/>
        </p:nvSpPr>
        <p:spPr>
          <a:xfrm>
            <a:off x="899592" y="445176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dirty="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Logo</a:t>
            </a:r>
          </a:p>
        </p:txBody>
      </p:sp>
      <p:sp>
        <p:nvSpPr>
          <p:cNvPr id="9" name="CasellaDiTesto 8"/>
          <p:cNvSpPr txBox="1"/>
          <p:nvPr/>
        </p:nvSpPr>
        <p:spPr>
          <a:xfrm>
            <a:off x="5868144" y="1484784"/>
            <a:ext cx="26642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i="1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Product </a:t>
            </a:r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b="1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CasellaDiTesto 22"/>
          <p:cNvSpPr txBox="1"/>
          <p:nvPr/>
        </p:nvSpPr>
        <p:spPr>
          <a:xfrm>
            <a:off x="1799692" y="476672"/>
            <a:ext cx="554461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2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RAGIONE SOCIALE</a:t>
            </a:r>
          </a:p>
          <a:p>
            <a:pPr algn="ctr"/>
            <a:r>
              <a:rPr lang="it-IT" sz="2000" i="1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endParaRPr lang="it-IT" sz="2000" i="1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CasellaDiTesto 23"/>
          <p:cNvSpPr txBox="1"/>
          <p:nvPr/>
        </p:nvSpPr>
        <p:spPr>
          <a:xfrm>
            <a:off x="5868144" y="2044586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ttangolo 18"/>
          <p:cNvSpPr/>
          <p:nvPr/>
        </p:nvSpPr>
        <p:spPr>
          <a:xfrm>
            <a:off x="3563888" y="1772543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CasellaDiTesto 4"/>
          <p:cNvSpPr txBox="1"/>
          <p:nvPr/>
        </p:nvSpPr>
        <p:spPr>
          <a:xfrm>
            <a:off x="6623175" y="939900"/>
            <a:ext cx="19442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Filiera Agroalimentare</a:t>
            </a:r>
            <a:endParaRPr lang="it-IT" sz="1200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3" name="Rettangolo 12"/>
          <p:cNvSpPr/>
          <p:nvPr/>
        </p:nvSpPr>
        <p:spPr>
          <a:xfrm>
            <a:off x="884540" y="5579948"/>
            <a:ext cx="1172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i="1" dirty="0" err="1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Contacts</a:t>
            </a:r>
            <a:endParaRPr lang="it-IT" b="1" i="1" dirty="0">
              <a:solidFill>
                <a:schemeClr val="tx2"/>
              </a:solidFill>
              <a:latin typeface="Arial" pitchFamily="34" charset="0"/>
              <a:ea typeface="Batang" pitchFamily="18" charset="-127"/>
              <a:cs typeface="Arial" pitchFamily="34" charset="0"/>
            </a:endParaRPr>
          </a:p>
        </p:txBody>
      </p:sp>
      <p:sp>
        <p:nvSpPr>
          <p:cNvPr id="24" name="Rettangolo 23"/>
          <p:cNvSpPr/>
          <p:nvPr/>
        </p:nvSpPr>
        <p:spPr>
          <a:xfrm>
            <a:off x="3563888" y="3068687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5" name="Rettangolo 24"/>
          <p:cNvSpPr/>
          <p:nvPr/>
        </p:nvSpPr>
        <p:spPr>
          <a:xfrm>
            <a:off x="3563888" y="4364831"/>
            <a:ext cx="2016223" cy="115240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6" name="CasellaDiTesto 23"/>
          <p:cNvSpPr txBox="1"/>
          <p:nvPr/>
        </p:nvSpPr>
        <p:spPr>
          <a:xfrm>
            <a:off x="3995937" y="2185119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7" name="CasellaDiTesto 23"/>
          <p:cNvSpPr txBox="1"/>
          <p:nvPr/>
        </p:nvSpPr>
        <p:spPr>
          <a:xfrm>
            <a:off x="3995937" y="3501008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28" name="CasellaDiTesto 23"/>
          <p:cNvSpPr txBox="1"/>
          <p:nvPr/>
        </p:nvSpPr>
        <p:spPr>
          <a:xfrm>
            <a:off x="3995937" y="4797152"/>
            <a:ext cx="108011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it-IT" sz="1400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Immagine</a:t>
            </a:r>
          </a:p>
        </p:txBody>
      </p:sp>
      <p:sp>
        <p:nvSpPr>
          <p:cNvPr id="31" name="CasellaDiTesto 23"/>
          <p:cNvSpPr txBox="1"/>
          <p:nvPr/>
        </p:nvSpPr>
        <p:spPr>
          <a:xfrm>
            <a:off x="5868144" y="4005064"/>
            <a:ext cx="252028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Claim</a:t>
            </a:r>
            <a:r>
              <a:rPr lang="it-IT" sz="1400" u="sng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/production </a:t>
            </a:r>
            <a:r>
              <a:rPr lang="it-IT" sz="1400" u="sng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description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Lorem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ipsum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dolor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,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ut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 et dolore magna </a:t>
            </a:r>
            <a:r>
              <a:rPr lang="it-IT" sz="1400" dirty="0" err="1"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it-IT" sz="1400" dirty="0">
                <a:latin typeface="Arial" charset="0"/>
                <a:ea typeface="Arial" charset="0"/>
                <a:cs typeface="Arial" charset="0"/>
              </a:rPr>
              <a:t>.</a:t>
            </a:r>
            <a:endParaRPr lang="it-IT" sz="1400" u="sng" dirty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Rettangolo 31"/>
          <p:cNvSpPr/>
          <p:nvPr/>
        </p:nvSpPr>
        <p:spPr>
          <a:xfrm>
            <a:off x="884540" y="5939988"/>
            <a:ext cx="1651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dirty="0">
                <a:solidFill>
                  <a:schemeClr val="tx2"/>
                </a:solidFill>
                <a:latin typeface="Arial" pitchFamily="34" charset="0"/>
                <a:ea typeface="Batang" pitchFamily="18" charset="-127"/>
                <a:cs typeface="Arial" pitchFamily="34" charset="0"/>
              </a:rPr>
              <a:t>T. 000.000000</a:t>
            </a:r>
          </a:p>
        </p:txBody>
      </p:sp>
      <p:sp>
        <p:nvSpPr>
          <p:cNvPr id="34" name="CasellaDiTesto 33"/>
          <p:cNvSpPr txBox="1"/>
          <p:nvPr/>
        </p:nvSpPr>
        <p:spPr>
          <a:xfrm>
            <a:off x="611560" y="6197380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it-I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it-IT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rPr>
              <a:t>nome.cognome@mail.it</a:t>
            </a:r>
            <a:endParaRPr lang="it-IT" dirty="0">
              <a:solidFill>
                <a:schemeClr val="tx2"/>
              </a:solidFill>
              <a:latin typeface="Arial" charset="0"/>
              <a:ea typeface="Arial" charset="0"/>
              <a:cs typeface="Arial" charset="0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DAAF63EE-2445-5243-838D-39A88A39CDD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216" y="0"/>
            <a:ext cx="766482" cy="6858000"/>
          </a:xfrm>
          <a:prstGeom prst="rect">
            <a:avLst/>
          </a:prstGeom>
        </p:spPr>
      </p:pic>
      <p:pic>
        <p:nvPicPr>
          <p:cNvPr id="21" name="Immagine 20" descr="logo Assolombarda epigrafe ACMMBL_ridimensionato">
            <a:extLst>
              <a:ext uri="{FF2B5EF4-FFF2-40B4-BE49-F238E27FC236}">
                <a16:creationId xmlns:a16="http://schemas.microsoft.com/office/drawing/2014/main" id="{C514E392-9188-4F9D-8080-C80AAD50A7A3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45653" y="141427"/>
            <a:ext cx="1699260" cy="79248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6489162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141</Words>
  <Application>Microsoft Office PowerPoint</Application>
  <PresentationFormat>Presentazione su schermo (4:3)</PresentationFormat>
  <Paragraphs>22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Batang</vt:lpstr>
      <vt:lpstr>Arial</vt:lpstr>
      <vt:lpstr>Bodoni MT Condensed</vt:lpstr>
      <vt:lpstr>Calibri</vt:lpstr>
      <vt:lpstr>Tema di Office</vt:lpstr>
      <vt:lpstr>Presentazione standard di PowerPoint</vt:lpstr>
    </vt:vector>
  </TitlesOfParts>
  <Company>Assolombarda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M_Achermann</dc:creator>
  <cp:lastModifiedBy>Barbara Cenerini Farinella</cp:lastModifiedBy>
  <cp:revision>24</cp:revision>
  <dcterms:created xsi:type="dcterms:W3CDTF">2014-04-04T08:28:38Z</dcterms:created>
  <dcterms:modified xsi:type="dcterms:W3CDTF">2018-07-26T14:10:01Z</dcterms:modified>
</cp:coreProperties>
</file>