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65" d="100"/>
          <a:sy n="65" d="100"/>
        </p:scale>
        <p:origin x="1323" y="33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Who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we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are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ad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minim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exercitation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nisi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ex ea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esse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dolore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eu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nulla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Logo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Product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sz="2000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endParaRPr lang="it-IT" sz="2000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623175" y="939900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Filiera Agroalimentare</a:t>
            </a:r>
            <a:endParaRPr lang="it-IT" sz="1200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Contacts</a:t>
            </a:r>
            <a:endParaRPr lang="it-IT" b="1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4005064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651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T.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DAAF63EE-2445-5243-838D-39A88A39CD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6" y="0"/>
            <a:ext cx="766482" cy="6858000"/>
          </a:xfrm>
          <a:prstGeom prst="rect">
            <a:avLst/>
          </a:prstGeom>
        </p:spPr>
      </p:pic>
      <p:pic>
        <p:nvPicPr>
          <p:cNvPr id="21" name="Immagine 20" descr="logo Assolombarda epigrafe ACMMBL_ridimensionato">
            <a:extLst>
              <a:ext uri="{FF2B5EF4-FFF2-40B4-BE49-F238E27FC236}">
                <a16:creationId xmlns:a16="http://schemas.microsoft.com/office/drawing/2014/main" id="{C514E392-9188-4F9D-8080-C80AAD50A7A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653" y="141427"/>
            <a:ext cx="1699260" cy="792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141</Words>
  <Application>Microsoft Office PowerPoint</Application>
  <PresentationFormat>Presentazione su schermo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Batang</vt:lpstr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Barbara Cenerini Farinella</cp:lastModifiedBy>
  <cp:revision>24</cp:revision>
  <dcterms:created xsi:type="dcterms:W3CDTF">2014-04-04T08:28:38Z</dcterms:created>
  <dcterms:modified xsi:type="dcterms:W3CDTF">2018-07-26T14:10:01Z</dcterms:modified>
</cp:coreProperties>
</file>