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124700" cy="10693400"/>
  <p:notesSz cx="7124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9EC1E4-8B9D-4A4F-9B25-ABD3DBF178FB}" v="3" dt="2026-10-22T13:03:52.11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5"/>
  </p:normalViewPr>
  <p:slideViewPr>
    <p:cSldViewPr>
      <p:cViewPr>
        <p:scale>
          <a:sx n="160" d="100"/>
          <a:sy n="160" d="100"/>
        </p:scale>
        <p:origin x="600" y="-50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ulia Sofia Paganini" userId="18b4d27c-89ad-4c9f-b5a7-7f024991ee94" providerId="ADAL" clId="{1415042F-1D53-4662-AC81-D8A8B3DEF61C}"/>
    <pc:docChg chg="undo custSel modSld">
      <pc:chgData name="Giulia Sofia Paganini" userId="18b4d27c-89ad-4c9f-b5a7-7f024991ee94" providerId="ADAL" clId="{1415042F-1D53-4662-AC81-D8A8B3DEF61C}" dt="2026-10-22T13:11:17.698" v="49" actId="20577"/>
      <pc:docMkLst>
        <pc:docMk/>
      </pc:docMkLst>
      <pc:sldChg chg="modSp mod">
        <pc:chgData name="Giulia Sofia Paganini" userId="18b4d27c-89ad-4c9f-b5a7-7f024991ee94" providerId="ADAL" clId="{1415042F-1D53-4662-AC81-D8A8B3DEF61C}" dt="2026-10-22T13:11:17.698" v="49" actId="20577"/>
        <pc:sldMkLst>
          <pc:docMk/>
          <pc:sldMk cId="0" sldId="256"/>
        </pc:sldMkLst>
        <pc:spChg chg="mod">
          <ac:chgData name="Giulia Sofia Paganini" userId="18b4d27c-89ad-4c9f-b5a7-7f024991ee94" providerId="ADAL" clId="{1415042F-1D53-4662-AC81-D8A8B3DEF61C}" dt="2026-10-22T13:09:31.853" v="45" actId="1037"/>
          <ac:spMkLst>
            <pc:docMk/>
            <pc:sldMk cId="0" sldId="256"/>
            <ac:spMk id="10" creationId="{00000000-0000-0000-0000-000000000000}"/>
          </ac:spMkLst>
        </pc:spChg>
        <pc:spChg chg="mod">
          <ac:chgData name="Giulia Sofia Paganini" userId="18b4d27c-89ad-4c9f-b5a7-7f024991ee94" providerId="ADAL" clId="{1415042F-1D53-4662-AC81-D8A8B3DEF61C}" dt="2026-10-22T13:11:17.698" v="49" actId="20577"/>
          <ac:spMkLst>
            <pc:docMk/>
            <pc:sldMk cId="0" sldId="256"/>
            <ac:spMk id="11" creationId="{00000000-0000-0000-0000-000000000000}"/>
          </ac:spMkLst>
        </pc:spChg>
        <pc:spChg chg="mod">
          <ac:chgData name="Giulia Sofia Paganini" userId="18b4d27c-89ad-4c9f-b5a7-7f024991ee94" providerId="ADAL" clId="{1415042F-1D53-4662-AC81-D8A8B3DEF61C}" dt="2026-10-22T13:09:23.251" v="38" actId="1076"/>
          <ac:spMkLst>
            <pc:docMk/>
            <pc:sldMk cId="0" sldId="256"/>
            <ac:spMk id="13" creationId="{00000000-0000-0000-0000-000000000000}"/>
          </ac:spMkLst>
        </pc:spChg>
        <pc:picChg chg="mod">
          <ac:chgData name="Giulia Sofia Paganini" userId="18b4d27c-89ad-4c9f-b5a7-7f024991ee94" providerId="ADAL" clId="{1415042F-1D53-4662-AC81-D8A8B3DEF61C}" dt="2026-10-22T13:02:50.588" v="25" actId="1076"/>
          <ac:picMkLst>
            <pc:docMk/>
            <pc:sldMk cId="0" sldId="256"/>
            <ac:picMk id="16" creationId="{0C89ED53-0451-3967-0F63-86F94DB15A0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4352" y="3314954"/>
            <a:ext cx="605599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68705" y="5988304"/>
            <a:ext cx="49872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56235" y="2459482"/>
            <a:ext cx="3099244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669220" y="2459482"/>
            <a:ext cx="3099244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3"/>
            <a:ext cx="7119833" cy="10691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5686425"/>
            <a:ext cx="7120255" cy="3322954"/>
          </a:xfrm>
          <a:custGeom>
            <a:avLst/>
            <a:gdLst/>
            <a:ahLst/>
            <a:cxnLst/>
            <a:rect l="l" t="t" r="r" b="b"/>
            <a:pathLst>
              <a:path w="7120255" h="3322954">
                <a:moveTo>
                  <a:pt x="7119835" y="0"/>
                </a:moveTo>
                <a:lnTo>
                  <a:pt x="0" y="0"/>
                </a:lnTo>
                <a:lnTo>
                  <a:pt x="0" y="3322929"/>
                </a:lnTo>
                <a:lnTo>
                  <a:pt x="7119835" y="3322929"/>
                </a:lnTo>
                <a:lnTo>
                  <a:pt x="7119835" y="0"/>
                </a:lnTo>
                <a:close/>
              </a:path>
            </a:pathLst>
          </a:custGeom>
          <a:solidFill>
            <a:srgbClr val="002AD2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8037" y="5508907"/>
            <a:ext cx="139826" cy="177507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6810" y="5505626"/>
            <a:ext cx="329352" cy="18407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20187" y="5505639"/>
            <a:ext cx="149644" cy="18406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04241" y="5508907"/>
            <a:ext cx="501413" cy="17752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44956" y="5508907"/>
            <a:ext cx="354488" cy="177520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878357" y="1063116"/>
            <a:ext cx="1281430" cy="133350"/>
          </a:xfrm>
          <a:custGeom>
            <a:avLst/>
            <a:gdLst/>
            <a:ahLst/>
            <a:cxnLst/>
            <a:rect l="l" t="t" r="r" b="b"/>
            <a:pathLst>
              <a:path w="1281430" h="133350">
                <a:moveTo>
                  <a:pt x="110261" y="127914"/>
                </a:moveTo>
                <a:lnTo>
                  <a:pt x="95516" y="93573"/>
                </a:lnTo>
                <a:lnTo>
                  <a:pt x="90144" y="81051"/>
                </a:lnTo>
                <a:lnTo>
                  <a:pt x="75755" y="47510"/>
                </a:lnTo>
                <a:lnTo>
                  <a:pt x="75755" y="81051"/>
                </a:lnTo>
                <a:lnTo>
                  <a:pt x="34823" y="81051"/>
                </a:lnTo>
                <a:lnTo>
                  <a:pt x="55537" y="32575"/>
                </a:lnTo>
                <a:lnTo>
                  <a:pt x="75755" y="81051"/>
                </a:lnTo>
                <a:lnTo>
                  <a:pt x="75755" y="47510"/>
                </a:lnTo>
                <a:lnTo>
                  <a:pt x="69354" y="32575"/>
                </a:lnTo>
                <a:lnTo>
                  <a:pt x="55854" y="1117"/>
                </a:lnTo>
                <a:lnTo>
                  <a:pt x="0" y="127914"/>
                </a:lnTo>
                <a:lnTo>
                  <a:pt x="14757" y="127914"/>
                </a:lnTo>
                <a:lnTo>
                  <a:pt x="29362" y="93573"/>
                </a:lnTo>
                <a:lnTo>
                  <a:pt x="81051" y="93573"/>
                </a:lnTo>
                <a:lnTo>
                  <a:pt x="95338" y="127914"/>
                </a:lnTo>
                <a:lnTo>
                  <a:pt x="110261" y="127914"/>
                </a:lnTo>
                <a:close/>
              </a:path>
              <a:path w="1281430" h="133350">
                <a:moveTo>
                  <a:pt x="193382" y="92621"/>
                </a:moveTo>
                <a:lnTo>
                  <a:pt x="164338" y="58585"/>
                </a:lnTo>
                <a:lnTo>
                  <a:pt x="149885" y="52006"/>
                </a:lnTo>
                <a:lnTo>
                  <a:pt x="143764" y="48107"/>
                </a:lnTo>
                <a:lnTo>
                  <a:pt x="139166" y="42951"/>
                </a:lnTo>
                <a:lnTo>
                  <a:pt x="137363" y="36118"/>
                </a:lnTo>
                <a:lnTo>
                  <a:pt x="138976" y="28511"/>
                </a:lnTo>
                <a:lnTo>
                  <a:pt x="143357" y="22567"/>
                </a:lnTo>
                <a:lnTo>
                  <a:pt x="149745" y="18707"/>
                </a:lnTo>
                <a:lnTo>
                  <a:pt x="157429" y="17335"/>
                </a:lnTo>
                <a:lnTo>
                  <a:pt x="167703" y="17335"/>
                </a:lnTo>
                <a:lnTo>
                  <a:pt x="173482" y="22148"/>
                </a:lnTo>
                <a:lnTo>
                  <a:pt x="178295" y="30492"/>
                </a:lnTo>
                <a:lnTo>
                  <a:pt x="189052" y="23596"/>
                </a:lnTo>
                <a:lnTo>
                  <a:pt x="183337" y="15646"/>
                </a:lnTo>
                <a:lnTo>
                  <a:pt x="176047" y="9753"/>
                </a:lnTo>
                <a:lnTo>
                  <a:pt x="167424" y="6083"/>
                </a:lnTo>
                <a:lnTo>
                  <a:pt x="157759" y="4813"/>
                </a:lnTo>
                <a:lnTo>
                  <a:pt x="144868" y="6985"/>
                </a:lnTo>
                <a:lnTo>
                  <a:pt x="134073" y="13182"/>
                </a:lnTo>
                <a:lnTo>
                  <a:pt x="126644" y="22898"/>
                </a:lnTo>
                <a:lnTo>
                  <a:pt x="123888" y="35636"/>
                </a:lnTo>
                <a:lnTo>
                  <a:pt x="126009" y="46888"/>
                </a:lnTo>
                <a:lnTo>
                  <a:pt x="131749" y="55219"/>
                </a:lnTo>
                <a:lnTo>
                  <a:pt x="140131" y="61506"/>
                </a:lnTo>
                <a:lnTo>
                  <a:pt x="150202" y="66611"/>
                </a:lnTo>
                <a:lnTo>
                  <a:pt x="157594" y="69824"/>
                </a:lnTo>
                <a:lnTo>
                  <a:pt x="165811" y="73761"/>
                </a:lnTo>
                <a:lnTo>
                  <a:pt x="172961" y="78486"/>
                </a:lnTo>
                <a:lnTo>
                  <a:pt x="177990" y="84899"/>
                </a:lnTo>
                <a:lnTo>
                  <a:pt x="179908" y="93903"/>
                </a:lnTo>
                <a:lnTo>
                  <a:pt x="177838" y="103339"/>
                </a:lnTo>
                <a:lnTo>
                  <a:pt x="172339" y="110807"/>
                </a:lnTo>
                <a:lnTo>
                  <a:pt x="164388" y="115722"/>
                </a:lnTo>
                <a:lnTo>
                  <a:pt x="155028" y="117487"/>
                </a:lnTo>
                <a:lnTo>
                  <a:pt x="145999" y="115709"/>
                </a:lnTo>
                <a:lnTo>
                  <a:pt x="138684" y="110883"/>
                </a:lnTo>
                <a:lnTo>
                  <a:pt x="133477" y="103746"/>
                </a:lnTo>
                <a:lnTo>
                  <a:pt x="130784" y="95021"/>
                </a:lnTo>
                <a:lnTo>
                  <a:pt x="117627" y="98717"/>
                </a:lnTo>
                <a:lnTo>
                  <a:pt x="122402" y="111518"/>
                </a:lnTo>
                <a:lnTo>
                  <a:pt x="130644" y="121399"/>
                </a:lnTo>
                <a:lnTo>
                  <a:pt x="141795" y="127762"/>
                </a:lnTo>
                <a:lnTo>
                  <a:pt x="155346" y="130009"/>
                </a:lnTo>
                <a:lnTo>
                  <a:pt x="170154" y="127139"/>
                </a:lnTo>
                <a:lnTo>
                  <a:pt x="182245" y="119253"/>
                </a:lnTo>
                <a:lnTo>
                  <a:pt x="190385" y="107403"/>
                </a:lnTo>
                <a:lnTo>
                  <a:pt x="193382" y="92621"/>
                </a:lnTo>
                <a:close/>
              </a:path>
              <a:path w="1281430" h="133350">
                <a:moveTo>
                  <a:pt x="283044" y="92621"/>
                </a:moveTo>
                <a:lnTo>
                  <a:pt x="254000" y="58585"/>
                </a:lnTo>
                <a:lnTo>
                  <a:pt x="239547" y="52006"/>
                </a:lnTo>
                <a:lnTo>
                  <a:pt x="233426" y="48107"/>
                </a:lnTo>
                <a:lnTo>
                  <a:pt x="228828" y="42951"/>
                </a:lnTo>
                <a:lnTo>
                  <a:pt x="227025" y="36118"/>
                </a:lnTo>
                <a:lnTo>
                  <a:pt x="228638" y="28511"/>
                </a:lnTo>
                <a:lnTo>
                  <a:pt x="233019" y="22567"/>
                </a:lnTo>
                <a:lnTo>
                  <a:pt x="239407" y="18707"/>
                </a:lnTo>
                <a:lnTo>
                  <a:pt x="247091" y="17335"/>
                </a:lnTo>
                <a:lnTo>
                  <a:pt x="257365" y="17335"/>
                </a:lnTo>
                <a:lnTo>
                  <a:pt x="263144" y="22148"/>
                </a:lnTo>
                <a:lnTo>
                  <a:pt x="267957" y="30492"/>
                </a:lnTo>
                <a:lnTo>
                  <a:pt x="278714" y="23596"/>
                </a:lnTo>
                <a:lnTo>
                  <a:pt x="272999" y="15646"/>
                </a:lnTo>
                <a:lnTo>
                  <a:pt x="265709" y="9753"/>
                </a:lnTo>
                <a:lnTo>
                  <a:pt x="257086" y="6083"/>
                </a:lnTo>
                <a:lnTo>
                  <a:pt x="247408" y="4813"/>
                </a:lnTo>
                <a:lnTo>
                  <a:pt x="234530" y="6985"/>
                </a:lnTo>
                <a:lnTo>
                  <a:pt x="223735" y="13182"/>
                </a:lnTo>
                <a:lnTo>
                  <a:pt x="216306" y="22898"/>
                </a:lnTo>
                <a:lnTo>
                  <a:pt x="213550" y="35636"/>
                </a:lnTo>
                <a:lnTo>
                  <a:pt x="215671" y="46888"/>
                </a:lnTo>
                <a:lnTo>
                  <a:pt x="221411" y="55219"/>
                </a:lnTo>
                <a:lnTo>
                  <a:pt x="229793" y="61506"/>
                </a:lnTo>
                <a:lnTo>
                  <a:pt x="239864" y="66611"/>
                </a:lnTo>
                <a:lnTo>
                  <a:pt x="247256" y="69824"/>
                </a:lnTo>
                <a:lnTo>
                  <a:pt x="255473" y="73761"/>
                </a:lnTo>
                <a:lnTo>
                  <a:pt x="262623" y="78486"/>
                </a:lnTo>
                <a:lnTo>
                  <a:pt x="267652" y="84899"/>
                </a:lnTo>
                <a:lnTo>
                  <a:pt x="269570" y="93903"/>
                </a:lnTo>
                <a:lnTo>
                  <a:pt x="267500" y="103339"/>
                </a:lnTo>
                <a:lnTo>
                  <a:pt x="262001" y="110807"/>
                </a:lnTo>
                <a:lnTo>
                  <a:pt x="254050" y="115722"/>
                </a:lnTo>
                <a:lnTo>
                  <a:pt x="244690" y="117487"/>
                </a:lnTo>
                <a:lnTo>
                  <a:pt x="235661" y="115709"/>
                </a:lnTo>
                <a:lnTo>
                  <a:pt x="228346" y="110883"/>
                </a:lnTo>
                <a:lnTo>
                  <a:pt x="223139" y="103746"/>
                </a:lnTo>
                <a:lnTo>
                  <a:pt x="220446" y="95021"/>
                </a:lnTo>
                <a:lnTo>
                  <a:pt x="207289" y="98717"/>
                </a:lnTo>
                <a:lnTo>
                  <a:pt x="212064" y="111518"/>
                </a:lnTo>
                <a:lnTo>
                  <a:pt x="220306" y="121399"/>
                </a:lnTo>
                <a:lnTo>
                  <a:pt x="231457" y="127762"/>
                </a:lnTo>
                <a:lnTo>
                  <a:pt x="245008" y="130009"/>
                </a:lnTo>
                <a:lnTo>
                  <a:pt x="259816" y="127139"/>
                </a:lnTo>
                <a:lnTo>
                  <a:pt x="271907" y="119253"/>
                </a:lnTo>
                <a:lnTo>
                  <a:pt x="280047" y="107403"/>
                </a:lnTo>
                <a:lnTo>
                  <a:pt x="283044" y="92621"/>
                </a:lnTo>
                <a:close/>
              </a:path>
              <a:path w="1281430" h="133350">
                <a:moveTo>
                  <a:pt x="422783" y="67576"/>
                </a:moveTo>
                <a:lnTo>
                  <a:pt x="417779" y="43141"/>
                </a:lnTo>
                <a:lnTo>
                  <a:pt x="409295" y="30708"/>
                </a:lnTo>
                <a:lnTo>
                  <a:pt x="409295" y="67411"/>
                </a:lnTo>
                <a:lnTo>
                  <a:pt x="405409" y="86753"/>
                </a:lnTo>
                <a:lnTo>
                  <a:pt x="394792" y="102679"/>
                </a:lnTo>
                <a:lnTo>
                  <a:pt x="379031" y="113499"/>
                </a:lnTo>
                <a:lnTo>
                  <a:pt x="359702" y="117487"/>
                </a:lnTo>
                <a:lnTo>
                  <a:pt x="340372" y="113499"/>
                </a:lnTo>
                <a:lnTo>
                  <a:pt x="324612" y="102679"/>
                </a:lnTo>
                <a:lnTo>
                  <a:pt x="313994" y="86753"/>
                </a:lnTo>
                <a:lnTo>
                  <a:pt x="310146" y="67576"/>
                </a:lnTo>
                <a:lnTo>
                  <a:pt x="310108" y="67411"/>
                </a:lnTo>
                <a:lnTo>
                  <a:pt x="313956" y="48006"/>
                </a:lnTo>
                <a:lnTo>
                  <a:pt x="324497" y="32080"/>
                </a:lnTo>
                <a:lnTo>
                  <a:pt x="340245" y="21297"/>
                </a:lnTo>
                <a:lnTo>
                  <a:pt x="359702" y="17335"/>
                </a:lnTo>
                <a:lnTo>
                  <a:pt x="379158" y="21297"/>
                </a:lnTo>
                <a:lnTo>
                  <a:pt x="394906" y="32080"/>
                </a:lnTo>
                <a:lnTo>
                  <a:pt x="405447" y="48006"/>
                </a:lnTo>
                <a:lnTo>
                  <a:pt x="409295" y="67411"/>
                </a:lnTo>
                <a:lnTo>
                  <a:pt x="409295" y="30708"/>
                </a:lnTo>
                <a:lnTo>
                  <a:pt x="404177" y="23190"/>
                </a:lnTo>
                <a:lnTo>
                  <a:pt x="395439" y="17335"/>
                </a:lnTo>
                <a:lnTo>
                  <a:pt x="384111" y="9740"/>
                </a:lnTo>
                <a:lnTo>
                  <a:pt x="359702" y="4813"/>
                </a:lnTo>
                <a:lnTo>
                  <a:pt x="335292" y="9740"/>
                </a:lnTo>
                <a:lnTo>
                  <a:pt x="315226" y="23190"/>
                </a:lnTo>
                <a:lnTo>
                  <a:pt x="301625" y="43141"/>
                </a:lnTo>
                <a:lnTo>
                  <a:pt x="296659" y="67411"/>
                </a:lnTo>
                <a:lnTo>
                  <a:pt x="296621" y="67576"/>
                </a:lnTo>
                <a:lnTo>
                  <a:pt x="301625" y="92024"/>
                </a:lnTo>
                <a:lnTo>
                  <a:pt x="315226" y="111848"/>
                </a:lnTo>
                <a:lnTo>
                  <a:pt x="335292" y="125145"/>
                </a:lnTo>
                <a:lnTo>
                  <a:pt x="359702" y="130009"/>
                </a:lnTo>
                <a:lnTo>
                  <a:pt x="384111" y="125145"/>
                </a:lnTo>
                <a:lnTo>
                  <a:pt x="395681" y="117487"/>
                </a:lnTo>
                <a:lnTo>
                  <a:pt x="404177" y="111848"/>
                </a:lnTo>
                <a:lnTo>
                  <a:pt x="417779" y="92024"/>
                </a:lnTo>
                <a:lnTo>
                  <a:pt x="422783" y="67576"/>
                </a:lnTo>
                <a:close/>
              </a:path>
              <a:path w="1281430" h="133350">
                <a:moveTo>
                  <a:pt x="487908" y="114846"/>
                </a:moveTo>
                <a:lnTo>
                  <a:pt x="454520" y="114846"/>
                </a:lnTo>
                <a:lnTo>
                  <a:pt x="454520" y="6896"/>
                </a:lnTo>
                <a:lnTo>
                  <a:pt x="441032" y="6896"/>
                </a:lnTo>
                <a:lnTo>
                  <a:pt x="441032" y="114846"/>
                </a:lnTo>
                <a:lnTo>
                  <a:pt x="441032" y="127546"/>
                </a:lnTo>
                <a:lnTo>
                  <a:pt x="487908" y="127546"/>
                </a:lnTo>
                <a:lnTo>
                  <a:pt x="487908" y="114846"/>
                </a:lnTo>
                <a:close/>
              </a:path>
              <a:path w="1281430" h="133350">
                <a:moveTo>
                  <a:pt x="621296" y="67576"/>
                </a:moveTo>
                <a:lnTo>
                  <a:pt x="616292" y="43141"/>
                </a:lnTo>
                <a:lnTo>
                  <a:pt x="607809" y="30708"/>
                </a:lnTo>
                <a:lnTo>
                  <a:pt x="607809" y="67411"/>
                </a:lnTo>
                <a:lnTo>
                  <a:pt x="603910" y="86753"/>
                </a:lnTo>
                <a:lnTo>
                  <a:pt x="593293" y="102679"/>
                </a:lnTo>
                <a:lnTo>
                  <a:pt x="577532" y="113499"/>
                </a:lnTo>
                <a:lnTo>
                  <a:pt x="558215" y="117487"/>
                </a:lnTo>
                <a:lnTo>
                  <a:pt x="538886" y="113499"/>
                </a:lnTo>
                <a:lnTo>
                  <a:pt x="523125" y="102679"/>
                </a:lnTo>
                <a:lnTo>
                  <a:pt x="512508" y="86753"/>
                </a:lnTo>
                <a:lnTo>
                  <a:pt x="508647" y="67576"/>
                </a:lnTo>
                <a:lnTo>
                  <a:pt x="508622" y="67411"/>
                </a:lnTo>
                <a:lnTo>
                  <a:pt x="512457" y="48006"/>
                </a:lnTo>
                <a:lnTo>
                  <a:pt x="522998" y="32080"/>
                </a:lnTo>
                <a:lnTo>
                  <a:pt x="538746" y="21297"/>
                </a:lnTo>
                <a:lnTo>
                  <a:pt x="558215" y="17335"/>
                </a:lnTo>
                <a:lnTo>
                  <a:pt x="577672" y="21297"/>
                </a:lnTo>
                <a:lnTo>
                  <a:pt x="593420" y="32080"/>
                </a:lnTo>
                <a:lnTo>
                  <a:pt x="603961" y="48006"/>
                </a:lnTo>
                <a:lnTo>
                  <a:pt x="607809" y="67411"/>
                </a:lnTo>
                <a:lnTo>
                  <a:pt x="607809" y="30708"/>
                </a:lnTo>
                <a:lnTo>
                  <a:pt x="602691" y="23190"/>
                </a:lnTo>
                <a:lnTo>
                  <a:pt x="593953" y="17335"/>
                </a:lnTo>
                <a:lnTo>
                  <a:pt x="582625" y="9740"/>
                </a:lnTo>
                <a:lnTo>
                  <a:pt x="558215" y="4813"/>
                </a:lnTo>
                <a:lnTo>
                  <a:pt x="533793" y="9740"/>
                </a:lnTo>
                <a:lnTo>
                  <a:pt x="513727" y="23190"/>
                </a:lnTo>
                <a:lnTo>
                  <a:pt x="500138" y="43141"/>
                </a:lnTo>
                <a:lnTo>
                  <a:pt x="495160" y="67411"/>
                </a:lnTo>
                <a:lnTo>
                  <a:pt x="495134" y="67576"/>
                </a:lnTo>
                <a:lnTo>
                  <a:pt x="500138" y="92024"/>
                </a:lnTo>
                <a:lnTo>
                  <a:pt x="513727" y="111848"/>
                </a:lnTo>
                <a:lnTo>
                  <a:pt x="533793" y="125145"/>
                </a:lnTo>
                <a:lnTo>
                  <a:pt x="558215" y="130009"/>
                </a:lnTo>
                <a:lnTo>
                  <a:pt x="582625" y="125145"/>
                </a:lnTo>
                <a:lnTo>
                  <a:pt x="594182" y="117487"/>
                </a:lnTo>
                <a:lnTo>
                  <a:pt x="602691" y="111848"/>
                </a:lnTo>
                <a:lnTo>
                  <a:pt x="616292" y="92024"/>
                </a:lnTo>
                <a:lnTo>
                  <a:pt x="621296" y="67576"/>
                </a:lnTo>
                <a:close/>
              </a:path>
              <a:path w="1281430" h="133350">
                <a:moveTo>
                  <a:pt x="767956" y="127927"/>
                </a:moveTo>
                <a:lnTo>
                  <a:pt x="743394" y="0"/>
                </a:lnTo>
                <a:lnTo>
                  <a:pt x="699262" y="101600"/>
                </a:lnTo>
                <a:lnTo>
                  <a:pt x="655281" y="0"/>
                </a:lnTo>
                <a:lnTo>
                  <a:pt x="630720" y="127927"/>
                </a:lnTo>
                <a:lnTo>
                  <a:pt x="644525" y="127927"/>
                </a:lnTo>
                <a:lnTo>
                  <a:pt x="660095" y="46062"/>
                </a:lnTo>
                <a:lnTo>
                  <a:pt x="660412" y="46062"/>
                </a:lnTo>
                <a:lnTo>
                  <a:pt x="699262" y="132905"/>
                </a:lnTo>
                <a:lnTo>
                  <a:pt x="738263" y="46062"/>
                </a:lnTo>
                <a:lnTo>
                  <a:pt x="738581" y="46062"/>
                </a:lnTo>
                <a:lnTo>
                  <a:pt x="754151" y="127927"/>
                </a:lnTo>
                <a:lnTo>
                  <a:pt x="767956" y="127927"/>
                </a:lnTo>
                <a:close/>
              </a:path>
              <a:path w="1281430" h="133350">
                <a:moveTo>
                  <a:pt x="854735" y="94208"/>
                </a:moveTo>
                <a:lnTo>
                  <a:pt x="841260" y="67449"/>
                </a:lnTo>
                <a:lnTo>
                  <a:pt x="841260" y="93256"/>
                </a:lnTo>
                <a:lnTo>
                  <a:pt x="838542" y="104508"/>
                </a:lnTo>
                <a:lnTo>
                  <a:pt x="831430" y="111252"/>
                </a:lnTo>
                <a:lnTo>
                  <a:pt x="821499" y="114541"/>
                </a:lnTo>
                <a:lnTo>
                  <a:pt x="810285" y="115404"/>
                </a:lnTo>
                <a:lnTo>
                  <a:pt x="796798" y="115404"/>
                </a:lnTo>
                <a:lnTo>
                  <a:pt x="796798" y="71742"/>
                </a:lnTo>
                <a:lnTo>
                  <a:pt x="808520" y="71742"/>
                </a:lnTo>
                <a:lnTo>
                  <a:pt x="819861" y="72466"/>
                </a:lnTo>
                <a:lnTo>
                  <a:pt x="830427" y="75463"/>
                </a:lnTo>
                <a:lnTo>
                  <a:pt x="838225" y="81978"/>
                </a:lnTo>
                <a:lnTo>
                  <a:pt x="841260" y="93256"/>
                </a:lnTo>
                <a:lnTo>
                  <a:pt x="841260" y="67449"/>
                </a:lnTo>
                <a:lnTo>
                  <a:pt x="831786" y="63233"/>
                </a:lnTo>
                <a:lnTo>
                  <a:pt x="835304" y="60185"/>
                </a:lnTo>
                <a:lnTo>
                  <a:pt x="837107" y="58635"/>
                </a:lnTo>
                <a:lnTo>
                  <a:pt x="840803" y="53073"/>
                </a:lnTo>
                <a:lnTo>
                  <a:pt x="842962" y="46697"/>
                </a:lnTo>
                <a:lnTo>
                  <a:pt x="843661" y="39636"/>
                </a:lnTo>
                <a:lnTo>
                  <a:pt x="840435" y="24104"/>
                </a:lnTo>
                <a:lnTo>
                  <a:pt x="836383" y="19418"/>
                </a:lnTo>
                <a:lnTo>
                  <a:pt x="831684" y="14008"/>
                </a:lnTo>
                <a:lnTo>
                  <a:pt x="830186" y="13373"/>
                </a:lnTo>
                <a:lnTo>
                  <a:pt x="830186" y="39636"/>
                </a:lnTo>
                <a:lnTo>
                  <a:pt x="827925" y="50774"/>
                </a:lnTo>
                <a:lnTo>
                  <a:pt x="821778" y="56959"/>
                </a:lnTo>
                <a:lnTo>
                  <a:pt x="812787" y="59626"/>
                </a:lnTo>
                <a:lnTo>
                  <a:pt x="801928" y="60185"/>
                </a:lnTo>
                <a:lnTo>
                  <a:pt x="796798" y="60185"/>
                </a:lnTo>
                <a:lnTo>
                  <a:pt x="796798" y="19418"/>
                </a:lnTo>
                <a:lnTo>
                  <a:pt x="802093" y="19418"/>
                </a:lnTo>
                <a:lnTo>
                  <a:pt x="813460" y="20015"/>
                </a:lnTo>
                <a:lnTo>
                  <a:pt x="822350" y="22669"/>
                </a:lnTo>
                <a:lnTo>
                  <a:pt x="828128" y="28765"/>
                </a:lnTo>
                <a:lnTo>
                  <a:pt x="830186" y="39636"/>
                </a:lnTo>
                <a:lnTo>
                  <a:pt x="830186" y="13373"/>
                </a:lnTo>
                <a:lnTo>
                  <a:pt x="818819" y="8547"/>
                </a:lnTo>
                <a:lnTo>
                  <a:pt x="803224" y="6896"/>
                </a:lnTo>
                <a:lnTo>
                  <a:pt x="783310" y="6896"/>
                </a:lnTo>
                <a:lnTo>
                  <a:pt x="783310" y="127927"/>
                </a:lnTo>
                <a:lnTo>
                  <a:pt x="811403" y="127927"/>
                </a:lnTo>
                <a:lnTo>
                  <a:pt x="828268" y="126047"/>
                </a:lnTo>
                <a:lnTo>
                  <a:pt x="842035" y="120103"/>
                </a:lnTo>
                <a:lnTo>
                  <a:pt x="846213" y="115404"/>
                </a:lnTo>
                <a:lnTo>
                  <a:pt x="851331" y="109639"/>
                </a:lnTo>
                <a:lnTo>
                  <a:pt x="854735" y="94208"/>
                </a:lnTo>
                <a:close/>
              </a:path>
              <a:path w="1281430" h="133350">
                <a:moveTo>
                  <a:pt x="973455" y="127914"/>
                </a:moveTo>
                <a:lnTo>
                  <a:pt x="958723" y="93573"/>
                </a:lnTo>
                <a:lnTo>
                  <a:pt x="953350" y="81051"/>
                </a:lnTo>
                <a:lnTo>
                  <a:pt x="938949" y="47498"/>
                </a:lnTo>
                <a:lnTo>
                  <a:pt x="938949" y="81051"/>
                </a:lnTo>
                <a:lnTo>
                  <a:pt x="898017" y="81051"/>
                </a:lnTo>
                <a:lnTo>
                  <a:pt x="918730" y="32575"/>
                </a:lnTo>
                <a:lnTo>
                  <a:pt x="938949" y="81051"/>
                </a:lnTo>
                <a:lnTo>
                  <a:pt x="938949" y="47498"/>
                </a:lnTo>
                <a:lnTo>
                  <a:pt x="932548" y="32575"/>
                </a:lnTo>
                <a:lnTo>
                  <a:pt x="919048" y="1117"/>
                </a:lnTo>
                <a:lnTo>
                  <a:pt x="863193" y="127914"/>
                </a:lnTo>
                <a:lnTo>
                  <a:pt x="877951" y="127914"/>
                </a:lnTo>
                <a:lnTo>
                  <a:pt x="892568" y="93573"/>
                </a:lnTo>
                <a:lnTo>
                  <a:pt x="944245" y="93573"/>
                </a:lnTo>
                <a:lnTo>
                  <a:pt x="958532" y="127914"/>
                </a:lnTo>
                <a:lnTo>
                  <a:pt x="973455" y="127914"/>
                </a:lnTo>
                <a:close/>
              </a:path>
              <a:path w="1281430" h="133350">
                <a:moveTo>
                  <a:pt x="1056576" y="127927"/>
                </a:moveTo>
                <a:lnTo>
                  <a:pt x="1018844" y="74803"/>
                </a:lnTo>
                <a:lnTo>
                  <a:pt x="1018044" y="73685"/>
                </a:lnTo>
                <a:lnTo>
                  <a:pt x="1030643" y="70396"/>
                </a:lnTo>
                <a:lnTo>
                  <a:pt x="1040206" y="63360"/>
                </a:lnTo>
                <a:lnTo>
                  <a:pt x="1040460" y="62928"/>
                </a:lnTo>
                <a:lnTo>
                  <a:pt x="1046264" y="53136"/>
                </a:lnTo>
                <a:lnTo>
                  <a:pt x="1048385" y="40297"/>
                </a:lnTo>
                <a:lnTo>
                  <a:pt x="1044689" y="23558"/>
                </a:lnTo>
                <a:lnTo>
                  <a:pt x="1040701" y="19431"/>
                </a:lnTo>
                <a:lnTo>
                  <a:pt x="1034910" y="13436"/>
                </a:lnTo>
                <a:lnTo>
                  <a:pt x="1034910" y="41262"/>
                </a:lnTo>
                <a:lnTo>
                  <a:pt x="1032268" y="52565"/>
                </a:lnTo>
                <a:lnTo>
                  <a:pt x="1025296" y="59131"/>
                </a:lnTo>
                <a:lnTo>
                  <a:pt x="1015479" y="62179"/>
                </a:lnTo>
                <a:lnTo>
                  <a:pt x="1004252" y="62928"/>
                </a:lnTo>
                <a:lnTo>
                  <a:pt x="1000074" y="62928"/>
                </a:lnTo>
                <a:lnTo>
                  <a:pt x="1000074" y="19431"/>
                </a:lnTo>
                <a:lnTo>
                  <a:pt x="1004087" y="19431"/>
                </a:lnTo>
                <a:lnTo>
                  <a:pt x="1015746" y="20040"/>
                </a:lnTo>
                <a:lnTo>
                  <a:pt x="1025575" y="22872"/>
                </a:lnTo>
                <a:lnTo>
                  <a:pt x="1032370" y="29451"/>
                </a:lnTo>
                <a:lnTo>
                  <a:pt x="1034910" y="41262"/>
                </a:lnTo>
                <a:lnTo>
                  <a:pt x="1034910" y="13436"/>
                </a:lnTo>
                <a:lnTo>
                  <a:pt x="1020699" y="8280"/>
                </a:lnTo>
                <a:lnTo>
                  <a:pt x="1004087" y="6908"/>
                </a:lnTo>
                <a:lnTo>
                  <a:pt x="986586" y="6908"/>
                </a:lnTo>
                <a:lnTo>
                  <a:pt x="986586" y="127927"/>
                </a:lnTo>
                <a:lnTo>
                  <a:pt x="1000074" y="127927"/>
                </a:lnTo>
                <a:lnTo>
                  <a:pt x="1000074" y="74803"/>
                </a:lnTo>
                <a:lnTo>
                  <a:pt x="1003439" y="74803"/>
                </a:lnTo>
                <a:lnTo>
                  <a:pt x="1040041" y="127927"/>
                </a:lnTo>
                <a:lnTo>
                  <a:pt x="1056576" y="127927"/>
                </a:lnTo>
                <a:close/>
              </a:path>
              <a:path w="1281430" h="133350">
                <a:moveTo>
                  <a:pt x="1163612" y="67576"/>
                </a:moveTo>
                <a:lnTo>
                  <a:pt x="1162418" y="54470"/>
                </a:lnTo>
                <a:lnTo>
                  <a:pt x="1158760" y="42252"/>
                </a:lnTo>
                <a:lnTo>
                  <a:pt x="1152499" y="31191"/>
                </a:lnTo>
                <a:lnTo>
                  <a:pt x="1150124" y="28625"/>
                </a:lnTo>
                <a:lnTo>
                  <a:pt x="1150124" y="67411"/>
                </a:lnTo>
                <a:lnTo>
                  <a:pt x="1149159" y="77343"/>
                </a:lnTo>
                <a:lnTo>
                  <a:pt x="1126477" y="109245"/>
                </a:lnTo>
                <a:lnTo>
                  <a:pt x="1096835" y="115404"/>
                </a:lnTo>
                <a:lnTo>
                  <a:pt x="1087043" y="115404"/>
                </a:lnTo>
                <a:lnTo>
                  <a:pt x="1087043" y="19418"/>
                </a:lnTo>
                <a:lnTo>
                  <a:pt x="1096835" y="19418"/>
                </a:lnTo>
                <a:lnTo>
                  <a:pt x="1134440" y="31191"/>
                </a:lnTo>
                <a:lnTo>
                  <a:pt x="1150124" y="67411"/>
                </a:lnTo>
                <a:lnTo>
                  <a:pt x="1150124" y="28625"/>
                </a:lnTo>
                <a:lnTo>
                  <a:pt x="1109370" y="7467"/>
                </a:lnTo>
                <a:lnTo>
                  <a:pt x="1096352" y="6896"/>
                </a:lnTo>
                <a:lnTo>
                  <a:pt x="1073556" y="6896"/>
                </a:lnTo>
                <a:lnTo>
                  <a:pt x="1073556" y="127927"/>
                </a:lnTo>
                <a:lnTo>
                  <a:pt x="1096035" y="127927"/>
                </a:lnTo>
                <a:lnTo>
                  <a:pt x="1109459" y="127355"/>
                </a:lnTo>
                <a:lnTo>
                  <a:pt x="1121638" y="125120"/>
                </a:lnTo>
                <a:lnTo>
                  <a:pt x="1132954" y="120472"/>
                </a:lnTo>
                <a:lnTo>
                  <a:pt x="1140040" y="115404"/>
                </a:lnTo>
                <a:lnTo>
                  <a:pt x="1143863" y="112674"/>
                </a:lnTo>
                <a:lnTo>
                  <a:pt x="1152563" y="103098"/>
                </a:lnTo>
                <a:lnTo>
                  <a:pt x="1158735" y="92290"/>
                </a:lnTo>
                <a:lnTo>
                  <a:pt x="1162392" y="80403"/>
                </a:lnTo>
                <a:lnTo>
                  <a:pt x="1163612" y="67576"/>
                </a:lnTo>
                <a:close/>
              </a:path>
              <a:path w="1281430" h="133350">
                <a:moveTo>
                  <a:pt x="1281379" y="127914"/>
                </a:moveTo>
                <a:lnTo>
                  <a:pt x="1266634" y="93573"/>
                </a:lnTo>
                <a:lnTo>
                  <a:pt x="1261262" y="81051"/>
                </a:lnTo>
                <a:lnTo>
                  <a:pt x="1246873" y="47523"/>
                </a:lnTo>
                <a:lnTo>
                  <a:pt x="1246873" y="81051"/>
                </a:lnTo>
                <a:lnTo>
                  <a:pt x="1205941" y="81051"/>
                </a:lnTo>
                <a:lnTo>
                  <a:pt x="1226654" y="32575"/>
                </a:lnTo>
                <a:lnTo>
                  <a:pt x="1246873" y="81051"/>
                </a:lnTo>
                <a:lnTo>
                  <a:pt x="1246873" y="47523"/>
                </a:lnTo>
                <a:lnTo>
                  <a:pt x="1240459" y="32575"/>
                </a:lnTo>
                <a:lnTo>
                  <a:pt x="1226972" y="1117"/>
                </a:lnTo>
                <a:lnTo>
                  <a:pt x="1171117" y="127914"/>
                </a:lnTo>
                <a:lnTo>
                  <a:pt x="1185875" y="127914"/>
                </a:lnTo>
                <a:lnTo>
                  <a:pt x="1200480" y="93573"/>
                </a:lnTo>
                <a:lnTo>
                  <a:pt x="1252169" y="93573"/>
                </a:lnTo>
                <a:lnTo>
                  <a:pt x="1266456" y="127914"/>
                </a:lnTo>
                <a:lnTo>
                  <a:pt x="1281379" y="127914"/>
                </a:lnTo>
                <a:close/>
              </a:path>
            </a:pathLst>
          </a:custGeom>
          <a:solidFill>
            <a:srgbClr val="1D1D1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83543" y="704704"/>
            <a:ext cx="502046" cy="4953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235" y="427736"/>
            <a:ext cx="641223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6235" y="2459482"/>
            <a:ext cx="641223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22398" y="9944862"/>
            <a:ext cx="227990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56235" y="9944862"/>
            <a:ext cx="163868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29784" y="9944862"/>
            <a:ext cx="163868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ssolombarda.it/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hyperlink" Target="http://www.genioeimpresa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56458" y="421440"/>
            <a:ext cx="914400" cy="1454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50" spc="10" dirty="0">
                <a:solidFill>
                  <a:srgbClr val="1D1D1B"/>
                </a:solidFill>
                <a:latin typeface="Myriad Pro"/>
                <a:cs typeface="Myriad Pro"/>
              </a:rPr>
              <a:t>In</a:t>
            </a:r>
            <a:r>
              <a:rPr sz="750" spc="30" dirty="0">
                <a:solidFill>
                  <a:srgbClr val="1D1D1B"/>
                </a:solidFill>
                <a:latin typeface="Myriad Pro"/>
                <a:cs typeface="Myriad Pro"/>
              </a:rPr>
              <a:t> </a:t>
            </a:r>
            <a:r>
              <a:rPr sz="750" spc="10" dirty="0">
                <a:solidFill>
                  <a:srgbClr val="1D1D1B"/>
                </a:solidFill>
                <a:latin typeface="Myriad Pro"/>
                <a:cs typeface="Myriad Pro"/>
              </a:rPr>
              <a:t>collaborazione</a:t>
            </a:r>
            <a:r>
              <a:rPr sz="750" spc="30" dirty="0">
                <a:solidFill>
                  <a:srgbClr val="1D1D1B"/>
                </a:solidFill>
                <a:latin typeface="Myriad Pro"/>
                <a:cs typeface="Myriad Pro"/>
              </a:rPr>
              <a:t> </a:t>
            </a:r>
            <a:r>
              <a:rPr sz="750" spc="-25" dirty="0">
                <a:solidFill>
                  <a:srgbClr val="1D1D1B"/>
                </a:solidFill>
                <a:latin typeface="Myriad Pro"/>
                <a:cs typeface="Myriad Pro"/>
              </a:rPr>
              <a:t>con</a:t>
            </a:r>
            <a:endParaRPr sz="750">
              <a:latin typeface="Myriad Pro"/>
              <a:cs typeface="Myriad Pr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81716" y="637253"/>
            <a:ext cx="1469390" cy="9835515"/>
            <a:chOff x="2581716" y="637253"/>
            <a:chExt cx="1469390" cy="98355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1716" y="637253"/>
              <a:ext cx="1469279" cy="6305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3007" y="10339058"/>
              <a:ext cx="66878" cy="1280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92130" y="10347652"/>
              <a:ext cx="178073" cy="1248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77602" y="10340148"/>
              <a:ext cx="115109" cy="1279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73390" y="10339900"/>
              <a:ext cx="128277" cy="12820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82905" y="10339428"/>
              <a:ext cx="133997" cy="12542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38150" y="2682455"/>
            <a:ext cx="3330180" cy="209454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835660">
              <a:lnSpc>
                <a:spcPct val="101800"/>
              </a:lnSpc>
              <a:spcBef>
                <a:spcPts val="90"/>
              </a:spcBef>
            </a:pPr>
            <a:r>
              <a:rPr sz="2150" b="1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Dai</a:t>
            </a:r>
            <a:r>
              <a:rPr sz="2150" b="1" spc="40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 </a:t>
            </a:r>
            <a:r>
              <a:rPr sz="2150" b="1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materiali</a:t>
            </a:r>
            <a:r>
              <a:rPr sz="2150" b="1" spc="40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 </a:t>
            </a:r>
            <a:r>
              <a:rPr sz="2150" b="1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di</a:t>
            </a:r>
            <a:r>
              <a:rPr sz="2150" b="1" spc="40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 </a:t>
            </a:r>
            <a:r>
              <a:rPr sz="2150" b="1" spc="-10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ieri, </a:t>
            </a:r>
            <a:r>
              <a:rPr sz="2150" b="1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la</a:t>
            </a:r>
            <a:r>
              <a:rPr sz="2150" b="1" spc="25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 </a:t>
            </a:r>
            <a:r>
              <a:rPr sz="2150" b="1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moda</a:t>
            </a:r>
            <a:r>
              <a:rPr sz="2150" b="1" spc="35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 </a:t>
            </a:r>
            <a:r>
              <a:rPr sz="2150" b="1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di</a:t>
            </a:r>
            <a:r>
              <a:rPr sz="2150" b="1" spc="35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 </a:t>
            </a:r>
            <a:r>
              <a:rPr sz="2150" b="1" spc="-10" dirty="0" err="1">
                <a:solidFill>
                  <a:srgbClr val="1D1D1B"/>
                </a:solidFill>
                <a:latin typeface="Source Sans Pro Semibold"/>
                <a:cs typeface="Source Sans Pro Semibold"/>
              </a:rPr>
              <a:t>domani</a:t>
            </a:r>
            <a:r>
              <a:rPr sz="2150" b="1" spc="-10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.</a:t>
            </a:r>
            <a:endParaRPr lang="it-IT" sz="2150" b="1" spc="-10" dirty="0">
              <a:solidFill>
                <a:srgbClr val="1D1D1B"/>
              </a:solidFill>
              <a:latin typeface="Source Sans Pro Semibold"/>
              <a:cs typeface="Source Sans Pro Semibold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50" dirty="0">
              <a:latin typeface="Source Sans Pro Semibold"/>
              <a:cs typeface="Source Sans Pro Semibold"/>
            </a:endParaRPr>
          </a:p>
          <a:p>
            <a:pPr marL="26670">
              <a:lnSpc>
                <a:spcPct val="100000"/>
              </a:lnSpc>
            </a:pPr>
            <a:r>
              <a:rPr sz="1800" b="1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10</a:t>
            </a:r>
            <a:r>
              <a:rPr sz="1800" b="1" spc="-15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 </a:t>
            </a:r>
            <a:r>
              <a:rPr sz="1800" b="1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NOVEMBRE</a:t>
            </a:r>
            <a:r>
              <a:rPr sz="1800" b="1" spc="-15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 </a:t>
            </a:r>
            <a:r>
              <a:rPr sz="1800" b="1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2026</a:t>
            </a:r>
            <a:r>
              <a:rPr sz="1800" b="1" spc="-10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 </a:t>
            </a:r>
            <a:r>
              <a:rPr sz="1800" b="1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|</a:t>
            </a:r>
            <a:r>
              <a:rPr sz="1800" b="1" spc="-15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 </a:t>
            </a:r>
            <a:r>
              <a:rPr sz="1800" b="1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Ore</a:t>
            </a:r>
            <a:r>
              <a:rPr sz="1800" b="1" spc="-10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 16.00</a:t>
            </a:r>
            <a:endParaRPr sz="1800" dirty="0">
              <a:latin typeface="Source Sans Pro Semibold"/>
              <a:cs typeface="Source Sans Pro Semibold"/>
            </a:endParaRPr>
          </a:p>
          <a:p>
            <a:pPr marL="26670">
              <a:lnSpc>
                <a:spcPts val="2135"/>
              </a:lnSpc>
              <a:spcBef>
                <a:spcPts val="935"/>
              </a:spcBef>
            </a:pPr>
            <a:r>
              <a:rPr sz="1800" b="1" dirty="0">
                <a:solidFill>
                  <a:srgbClr val="1D1D1B"/>
                </a:solidFill>
                <a:latin typeface="Source Sans Pro Black"/>
                <a:cs typeface="Source Sans Pro Black"/>
              </a:rPr>
              <a:t>ADI DESIGN </a:t>
            </a:r>
            <a:r>
              <a:rPr sz="1800" b="1" spc="-10" dirty="0">
                <a:solidFill>
                  <a:srgbClr val="1D1D1B"/>
                </a:solidFill>
                <a:latin typeface="Source Sans Pro Black"/>
                <a:cs typeface="Source Sans Pro Black"/>
              </a:rPr>
              <a:t>MUSEUM</a:t>
            </a:r>
            <a:endParaRPr sz="1800" dirty="0">
              <a:latin typeface="Source Sans Pro Black"/>
              <a:cs typeface="Source Sans Pro Black"/>
            </a:endParaRPr>
          </a:p>
          <a:p>
            <a:pPr marL="26670">
              <a:lnSpc>
                <a:spcPts val="1835"/>
              </a:lnSpc>
            </a:pPr>
            <a:r>
              <a:rPr sz="1550" b="1" spc="-10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PIAZZA</a:t>
            </a:r>
            <a:r>
              <a:rPr sz="1550" b="1" spc="-30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 </a:t>
            </a:r>
            <a:r>
              <a:rPr sz="1550" b="1" spc="-25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COMPASSO </a:t>
            </a:r>
            <a:r>
              <a:rPr sz="1550" b="1" spc="-10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D’ORO</a:t>
            </a:r>
            <a:endParaRPr sz="1550" dirty="0">
              <a:latin typeface="Source Sans Pro Semibold"/>
              <a:cs typeface="Source Sans Pro Semibold"/>
            </a:endParaRPr>
          </a:p>
          <a:p>
            <a:pPr marL="26670">
              <a:lnSpc>
                <a:spcPct val="100000"/>
              </a:lnSpc>
            </a:pPr>
            <a:r>
              <a:rPr sz="1200" b="1" spc="-10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INGRESSO</a:t>
            </a:r>
            <a:r>
              <a:rPr sz="1200" b="1" spc="-20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DA</a:t>
            </a:r>
            <a:r>
              <a:rPr sz="1200" b="1" spc="-15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VIA</a:t>
            </a:r>
            <a:r>
              <a:rPr sz="1200" b="1" spc="-15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CERESIO</a:t>
            </a:r>
            <a:r>
              <a:rPr sz="1200" b="1" spc="-15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7</a:t>
            </a:r>
            <a:r>
              <a:rPr sz="1200" b="1" spc="-15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|</a:t>
            </a:r>
            <a:r>
              <a:rPr sz="1200" b="1" spc="-15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spc="-10" dirty="0">
                <a:solidFill>
                  <a:srgbClr val="1D1D1B"/>
                </a:solidFill>
                <a:latin typeface="Source Sans Pro Semibold"/>
                <a:cs typeface="Source Sans Pro Semibold"/>
              </a:rPr>
              <a:t>MILANO</a:t>
            </a:r>
            <a:endParaRPr sz="1200" dirty="0">
              <a:latin typeface="Source Sans Pro Semibold"/>
              <a:cs typeface="Source Sans Pro Semibo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3790" y="5727700"/>
            <a:ext cx="6467475" cy="326756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700" b="1" dirty="0">
                <a:solidFill>
                  <a:srgbClr val="C9B99F"/>
                </a:solidFill>
                <a:latin typeface="Source Sans Pro Black"/>
                <a:cs typeface="Source Sans Pro Black"/>
              </a:rPr>
              <a:t>Saluti</a:t>
            </a:r>
            <a:r>
              <a:rPr sz="1700" b="1" spc="-25" dirty="0">
                <a:solidFill>
                  <a:srgbClr val="C9B99F"/>
                </a:solidFill>
                <a:latin typeface="Source Sans Pro Black"/>
                <a:cs typeface="Source Sans Pro Black"/>
              </a:rPr>
              <a:t> </a:t>
            </a:r>
            <a:r>
              <a:rPr sz="1700" b="1" dirty="0">
                <a:solidFill>
                  <a:srgbClr val="C9B99F"/>
                </a:solidFill>
                <a:latin typeface="Source Sans Pro Black"/>
                <a:cs typeface="Source Sans Pro Black"/>
              </a:rPr>
              <a:t>di</a:t>
            </a:r>
            <a:r>
              <a:rPr sz="1700" b="1" spc="-25" dirty="0">
                <a:solidFill>
                  <a:srgbClr val="C9B99F"/>
                </a:solidFill>
                <a:latin typeface="Source Sans Pro Black"/>
                <a:cs typeface="Source Sans Pro Black"/>
              </a:rPr>
              <a:t> </a:t>
            </a:r>
            <a:r>
              <a:rPr sz="1700" b="1" spc="-10" dirty="0">
                <a:solidFill>
                  <a:srgbClr val="C9B99F"/>
                </a:solidFill>
                <a:latin typeface="Source Sans Pro Black"/>
                <a:cs typeface="Source Sans Pro Black"/>
              </a:rPr>
              <a:t>apertura</a:t>
            </a:r>
            <a:endParaRPr sz="1700" dirty="0">
              <a:latin typeface="Source Sans Pro Black"/>
              <a:cs typeface="Source Sans Pro Black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00" b="1" dirty="0">
                <a:solidFill>
                  <a:srgbClr val="FFFFFF"/>
                </a:solidFill>
                <a:latin typeface="Source Sans Pro Black"/>
                <a:cs typeface="Source Sans Pro Black"/>
              </a:rPr>
              <a:t>Carlo</a:t>
            </a:r>
            <a:r>
              <a:rPr sz="1700" b="1" spc="-25" dirty="0">
                <a:solidFill>
                  <a:srgbClr val="FFFFFF"/>
                </a:solidFill>
                <a:latin typeface="Source Sans Pro Black"/>
                <a:cs typeface="Source Sans Pro Black"/>
              </a:rPr>
              <a:t> </a:t>
            </a:r>
            <a:r>
              <a:rPr sz="1700" b="1" dirty="0">
                <a:solidFill>
                  <a:srgbClr val="FFFFFF"/>
                </a:solidFill>
                <a:latin typeface="Source Sans Pro Black"/>
                <a:cs typeface="Source Sans Pro Black"/>
              </a:rPr>
              <a:t>Palmieri</a:t>
            </a:r>
            <a:r>
              <a:rPr sz="1700" b="1" spc="-5" dirty="0">
                <a:solidFill>
                  <a:srgbClr val="FFFFFF"/>
                </a:solidFill>
                <a:latin typeface="Source Sans Pro Black"/>
                <a:cs typeface="Source Sans Pro Black"/>
              </a:rPr>
              <a:t> </a:t>
            </a:r>
            <a:r>
              <a:rPr sz="155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|</a:t>
            </a:r>
            <a:r>
              <a:rPr sz="1550" b="1" spc="-25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Presidente</a:t>
            </a:r>
            <a:r>
              <a:rPr sz="1200" b="1" spc="-15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Gruppo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Moda</a:t>
            </a:r>
            <a:r>
              <a:rPr sz="1200" b="1" spc="-15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di</a:t>
            </a:r>
            <a:r>
              <a:rPr sz="1200" b="1" spc="-15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Assolombarda</a:t>
            </a:r>
            <a:endParaRPr sz="1200" dirty="0">
              <a:latin typeface="Source Sans Pro Semibold"/>
              <a:cs typeface="Source Sans Pro Semibold"/>
            </a:endParaRPr>
          </a:p>
          <a:p>
            <a:pPr marL="12700">
              <a:lnSpc>
                <a:spcPct val="100000"/>
              </a:lnSpc>
            </a:pPr>
            <a:r>
              <a:rPr sz="1700" b="1" dirty="0">
                <a:solidFill>
                  <a:srgbClr val="FFFFFF"/>
                </a:solidFill>
                <a:latin typeface="Source Sans Pro"/>
                <a:cs typeface="Source Sans Pro"/>
              </a:rPr>
              <a:t>Debora</a:t>
            </a:r>
            <a:r>
              <a:rPr sz="1700" b="1" spc="-15" dirty="0">
                <a:solidFill>
                  <a:srgbClr val="FFFFFF"/>
                </a:solidFill>
                <a:latin typeface="Source Sans Pro"/>
                <a:cs typeface="Source Sans Pro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Source Sans Pro"/>
                <a:cs typeface="Source Sans Pro"/>
              </a:rPr>
              <a:t>Massari</a:t>
            </a:r>
            <a:r>
              <a:rPr sz="1700" b="1" spc="-50" dirty="0">
                <a:solidFill>
                  <a:srgbClr val="FFFFFF"/>
                </a:solidFill>
                <a:latin typeface="Source Sans Pro"/>
                <a:cs typeface="Source Sans Pro"/>
              </a:rPr>
              <a:t> </a:t>
            </a:r>
            <a:r>
              <a:rPr sz="155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|</a:t>
            </a:r>
            <a:r>
              <a:rPr sz="155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Assessore</a:t>
            </a:r>
            <a:r>
              <a:rPr sz="1200" b="1" spc="-1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Regionale Turismo,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Moda,</a:t>
            </a:r>
            <a:r>
              <a:rPr sz="1200" b="1" spc="-1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Marketing Territoriale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e</a:t>
            </a:r>
            <a:r>
              <a:rPr sz="1200" b="1" spc="-1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Grandi</a:t>
            </a:r>
            <a:r>
              <a:rPr sz="1200" b="1" spc="-1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Eventi</a:t>
            </a:r>
            <a:r>
              <a:rPr lang="it-IT" sz="1200" b="1" spc="-1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*</a:t>
            </a:r>
            <a:endParaRPr sz="1200" dirty="0">
              <a:latin typeface="Source Sans Pro Semibold"/>
              <a:cs typeface="Source Sans Pro Semibold"/>
            </a:endParaRPr>
          </a:p>
          <a:p>
            <a:pPr marL="12700">
              <a:lnSpc>
                <a:spcPct val="100000"/>
              </a:lnSpc>
            </a:pPr>
            <a:r>
              <a:rPr sz="1700" b="1" dirty="0">
                <a:solidFill>
                  <a:srgbClr val="FFFFFF"/>
                </a:solidFill>
                <a:latin typeface="Source Sans Pro"/>
                <a:cs typeface="Source Sans Pro"/>
              </a:rPr>
              <a:t>Simona</a:t>
            </a:r>
            <a:r>
              <a:rPr sz="1700" b="1" spc="-45" dirty="0">
                <a:solidFill>
                  <a:srgbClr val="FFFFFF"/>
                </a:solidFill>
                <a:latin typeface="Source Sans Pro"/>
                <a:cs typeface="Source Sans Pro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Source Sans Pro"/>
                <a:cs typeface="Source Sans Pro"/>
              </a:rPr>
              <a:t>Pettini</a:t>
            </a:r>
            <a:r>
              <a:rPr sz="1700" b="1" spc="-50" dirty="0">
                <a:solidFill>
                  <a:srgbClr val="FFFFFF"/>
                </a:solidFill>
                <a:latin typeface="Source Sans Pro"/>
                <a:cs typeface="Source Sans Pro"/>
              </a:rPr>
              <a:t> </a:t>
            </a:r>
            <a:r>
              <a:rPr sz="155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|</a:t>
            </a:r>
            <a:r>
              <a:rPr sz="1550" b="1" spc="-45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Referente</a:t>
            </a:r>
            <a:r>
              <a:rPr sz="1200" b="1" spc="-3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ITS</a:t>
            </a:r>
            <a:r>
              <a:rPr sz="1200" b="1" spc="-3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COSMO</a:t>
            </a:r>
            <a:r>
              <a:rPr sz="1200" b="1" spc="-3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Acof</a:t>
            </a:r>
            <a:r>
              <a:rPr sz="1200" b="1" spc="-3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Moda</a:t>
            </a:r>
            <a:endParaRPr sz="1200" dirty="0">
              <a:latin typeface="Source Sans Pro Semibold"/>
              <a:cs typeface="Source Sans Pro Semibold"/>
            </a:endParaRPr>
          </a:p>
          <a:p>
            <a:pPr marL="12700">
              <a:lnSpc>
                <a:spcPts val="1989"/>
              </a:lnSpc>
              <a:spcBef>
                <a:spcPts val="960"/>
              </a:spcBef>
            </a:pPr>
            <a:r>
              <a:rPr sz="1700" b="1" dirty="0">
                <a:solidFill>
                  <a:srgbClr val="C9B99F"/>
                </a:solidFill>
                <a:latin typeface="Source Sans Pro Black"/>
                <a:cs typeface="Source Sans Pro Black"/>
              </a:rPr>
              <a:t>Presentazione</a:t>
            </a:r>
            <a:r>
              <a:rPr sz="1700" b="1" spc="-50" dirty="0">
                <a:solidFill>
                  <a:srgbClr val="C9B99F"/>
                </a:solidFill>
                <a:latin typeface="Source Sans Pro Black"/>
                <a:cs typeface="Source Sans Pro Black"/>
              </a:rPr>
              <a:t> </a:t>
            </a:r>
            <a:r>
              <a:rPr sz="1700" b="1" dirty="0">
                <a:solidFill>
                  <a:srgbClr val="C9B99F"/>
                </a:solidFill>
                <a:latin typeface="Source Sans Pro Black"/>
                <a:cs typeface="Source Sans Pro Black"/>
              </a:rPr>
              <a:t>della</a:t>
            </a:r>
            <a:r>
              <a:rPr sz="1700" b="1" spc="-50" dirty="0">
                <a:solidFill>
                  <a:srgbClr val="C9B99F"/>
                </a:solidFill>
                <a:latin typeface="Source Sans Pro Black"/>
                <a:cs typeface="Source Sans Pro Black"/>
              </a:rPr>
              <a:t> </a:t>
            </a:r>
            <a:r>
              <a:rPr sz="1700" b="1" spc="-10" dirty="0">
                <a:solidFill>
                  <a:srgbClr val="C9B99F"/>
                </a:solidFill>
                <a:latin typeface="Source Sans Pro Black"/>
                <a:cs typeface="Source Sans Pro Black"/>
              </a:rPr>
              <a:t>collezione</a:t>
            </a:r>
            <a:endParaRPr sz="1700" dirty="0">
              <a:latin typeface="Source Sans Pro Black"/>
              <a:cs typeface="Source Sans Pro Black"/>
            </a:endParaRPr>
          </a:p>
          <a:p>
            <a:pPr marL="12700">
              <a:lnSpc>
                <a:spcPts val="1390"/>
              </a:lnSpc>
            </a:pPr>
            <a:r>
              <a:rPr lang="it-IT" sz="1200" b="1" spc="-10" dirty="0">
                <a:solidFill>
                  <a:srgbClr val="FFFFFF"/>
                </a:solidFill>
                <a:latin typeface="Source Sans Pro Semibold"/>
              </a:rPr>
              <a:t>Gli studenti dell’ ITS COSMO presenteranno una collezione di capi e accessori realizzati utilizzando materiali messi a disposizione dalle imprese associate ad Assolombarda.</a:t>
            </a:r>
          </a:p>
          <a:p>
            <a:pPr marL="12700">
              <a:lnSpc>
                <a:spcPct val="100000"/>
              </a:lnSpc>
            </a:pPr>
            <a:endParaRPr lang="it-IT" sz="1200" b="1" spc="-10" dirty="0">
              <a:solidFill>
                <a:srgbClr val="C9B99F"/>
              </a:solidFill>
              <a:latin typeface="Source Sans Pro Black"/>
              <a:cs typeface="Source Sans Pro Black"/>
            </a:endParaRPr>
          </a:p>
          <a:p>
            <a:pPr marL="12700">
              <a:lnSpc>
                <a:spcPct val="100000"/>
              </a:lnSpc>
            </a:pPr>
            <a:r>
              <a:rPr sz="1700" b="1" spc="-10" dirty="0" err="1">
                <a:solidFill>
                  <a:srgbClr val="C9B99F"/>
                </a:solidFill>
                <a:latin typeface="Source Sans Pro Black"/>
                <a:cs typeface="Source Sans Pro Black"/>
              </a:rPr>
              <a:t>Competenze</a:t>
            </a:r>
            <a:r>
              <a:rPr sz="1700" b="1" spc="-10" dirty="0">
                <a:solidFill>
                  <a:srgbClr val="C9B99F"/>
                </a:solidFill>
                <a:latin typeface="Source Sans Pro Black"/>
                <a:cs typeface="Source Sans Pro Black"/>
              </a:rPr>
              <a:t>,</a:t>
            </a:r>
            <a:r>
              <a:rPr sz="1700" b="1" spc="-30" dirty="0">
                <a:solidFill>
                  <a:srgbClr val="C9B99F"/>
                </a:solidFill>
                <a:latin typeface="Source Sans Pro Black"/>
                <a:cs typeface="Source Sans Pro Black"/>
              </a:rPr>
              <a:t> </a:t>
            </a:r>
            <a:r>
              <a:rPr sz="1700" b="1" dirty="0" err="1">
                <a:solidFill>
                  <a:srgbClr val="C9B99F"/>
                </a:solidFill>
                <a:latin typeface="Source Sans Pro Black"/>
                <a:cs typeface="Source Sans Pro Black"/>
              </a:rPr>
              <a:t>sostenibilità</a:t>
            </a:r>
            <a:r>
              <a:rPr sz="1700" b="1" spc="-30" dirty="0">
                <a:solidFill>
                  <a:srgbClr val="C9B99F"/>
                </a:solidFill>
                <a:latin typeface="Source Sans Pro Black"/>
                <a:cs typeface="Source Sans Pro Black"/>
              </a:rPr>
              <a:t> </a:t>
            </a:r>
            <a:r>
              <a:rPr sz="1700" b="1" dirty="0">
                <a:solidFill>
                  <a:srgbClr val="C9B99F"/>
                </a:solidFill>
                <a:latin typeface="Source Sans Pro Black"/>
                <a:cs typeface="Source Sans Pro Black"/>
              </a:rPr>
              <a:t>e</a:t>
            </a:r>
            <a:r>
              <a:rPr sz="1700" b="1" spc="-30" dirty="0">
                <a:solidFill>
                  <a:srgbClr val="C9B99F"/>
                </a:solidFill>
                <a:latin typeface="Source Sans Pro Black"/>
                <a:cs typeface="Source Sans Pro Black"/>
              </a:rPr>
              <a:t> </a:t>
            </a:r>
            <a:r>
              <a:rPr sz="1700" b="1" spc="-10" dirty="0" err="1">
                <a:solidFill>
                  <a:srgbClr val="C9B99F"/>
                </a:solidFill>
                <a:latin typeface="Source Sans Pro Black"/>
                <a:cs typeface="Source Sans Pro Black"/>
              </a:rPr>
              <a:t>filiera</a:t>
            </a:r>
            <a:r>
              <a:rPr sz="1700" b="1" spc="-10" dirty="0">
                <a:solidFill>
                  <a:srgbClr val="C9B99F"/>
                </a:solidFill>
                <a:latin typeface="Source Sans Pro Black"/>
                <a:cs typeface="Source Sans Pro Black"/>
              </a:rPr>
              <a:t>:</a:t>
            </a:r>
            <a:r>
              <a:rPr sz="1700" b="1" spc="-30" dirty="0">
                <a:solidFill>
                  <a:srgbClr val="C9B99F"/>
                </a:solidFill>
                <a:latin typeface="Source Sans Pro Black"/>
                <a:cs typeface="Source Sans Pro Black"/>
              </a:rPr>
              <a:t> </a:t>
            </a:r>
            <a:r>
              <a:rPr sz="1700" b="1" dirty="0">
                <a:solidFill>
                  <a:srgbClr val="C9B99F"/>
                </a:solidFill>
                <a:latin typeface="Source Sans Pro Black"/>
                <a:cs typeface="Source Sans Pro Black"/>
              </a:rPr>
              <a:t>il</a:t>
            </a:r>
            <a:r>
              <a:rPr sz="1700" b="1" spc="-30" dirty="0">
                <a:solidFill>
                  <a:srgbClr val="C9B99F"/>
                </a:solidFill>
                <a:latin typeface="Source Sans Pro Black"/>
                <a:cs typeface="Source Sans Pro Black"/>
              </a:rPr>
              <a:t> </a:t>
            </a:r>
            <a:r>
              <a:rPr sz="1700" b="1" dirty="0" err="1">
                <a:solidFill>
                  <a:srgbClr val="C9B99F"/>
                </a:solidFill>
                <a:latin typeface="Source Sans Pro Black"/>
                <a:cs typeface="Source Sans Pro Black"/>
              </a:rPr>
              <a:t>futuro</a:t>
            </a:r>
            <a:r>
              <a:rPr sz="1700" b="1" spc="-30" dirty="0">
                <a:solidFill>
                  <a:srgbClr val="C9B99F"/>
                </a:solidFill>
                <a:latin typeface="Source Sans Pro Black"/>
                <a:cs typeface="Source Sans Pro Black"/>
              </a:rPr>
              <a:t> </a:t>
            </a:r>
            <a:r>
              <a:rPr sz="1700" b="1" dirty="0">
                <a:solidFill>
                  <a:srgbClr val="C9B99F"/>
                </a:solidFill>
                <a:latin typeface="Source Sans Pro Black"/>
                <a:cs typeface="Source Sans Pro Black"/>
              </a:rPr>
              <a:t>del</a:t>
            </a:r>
            <a:r>
              <a:rPr sz="1700" b="1" spc="-30" dirty="0">
                <a:solidFill>
                  <a:srgbClr val="C9B99F"/>
                </a:solidFill>
                <a:latin typeface="Source Sans Pro Black"/>
                <a:cs typeface="Source Sans Pro Black"/>
              </a:rPr>
              <a:t> </a:t>
            </a:r>
            <a:r>
              <a:rPr sz="1700" b="1" dirty="0">
                <a:solidFill>
                  <a:srgbClr val="C9B99F"/>
                </a:solidFill>
                <a:latin typeface="Source Sans Pro Black"/>
                <a:cs typeface="Source Sans Pro Black"/>
              </a:rPr>
              <a:t>Made</a:t>
            </a:r>
            <a:r>
              <a:rPr sz="1700" b="1" spc="-30" dirty="0">
                <a:solidFill>
                  <a:srgbClr val="C9B99F"/>
                </a:solidFill>
                <a:latin typeface="Source Sans Pro Black"/>
                <a:cs typeface="Source Sans Pro Black"/>
              </a:rPr>
              <a:t> </a:t>
            </a:r>
            <a:r>
              <a:rPr sz="1700" b="1" dirty="0">
                <a:solidFill>
                  <a:srgbClr val="C9B99F"/>
                </a:solidFill>
                <a:latin typeface="Source Sans Pro Black"/>
                <a:cs typeface="Source Sans Pro Black"/>
              </a:rPr>
              <a:t>in</a:t>
            </a:r>
            <a:r>
              <a:rPr sz="1700" b="1" spc="-30" dirty="0">
                <a:solidFill>
                  <a:srgbClr val="C9B99F"/>
                </a:solidFill>
                <a:latin typeface="Source Sans Pro Black"/>
                <a:cs typeface="Source Sans Pro Black"/>
              </a:rPr>
              <a:t> </a:t>
            </a:r>
            <a:r>
              <a:rPr sz="1700" b="1" spc="-10" dirty="0">
                <a:solidFill>
                  <a:srgbClr val="C9B99F"/>
                </a:solidFill>
                <a:latin typeface="Source Sans Pro Black"/>
                <a:cs typeface="Source Sans Pro Black"/>
              </a:rPr>
              <a:t>Italy</a:t>
            </a:r>
            <a:endParaRPr sz="1700" dirty="0">
              <a:latin typeface="Source Sans Pro Black"/>
              <a:cs typeface="Source Sans Pro Black"/>
            </a:endParaRPr>
          </a:p>
          <a:p>
            <a:pPr marL="12700">
              <a:lnSpc>
                <a:spcPts val="1390"/>
              </a:lnSpc>
            </a:pPr>
            <a:r>
              <a:rPr sz="1200" b="1" spc="-10" dirty="0" err="1">
                <a:solidFill>
                  <a:srgbClr val="FFFFFF"/>
                </a:solidFill>
                <a:latin typeface="Source Sans Pro Semibold"/>
                <a:cs typeface="Source Sans Pro Semibold"/>
              </a:rPr>
              <a:t>Interventi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dei</a:t>
            </a:r>
            <a:r>
              <a:rPr sz="1200" b="1" spc="-15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rappresentanti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delle</a:t>
            </a:r>
            <a:r>
              <a:rPr sz="1200" b="1" spc="-15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Source Sans Pro Semibold"/>
                <a:cs typeface="Source Sans Pro Semibold"/>
              </a:rPr>
              <a:t>aziende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lang="it-IT"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donatrici dei tessuti</a:t>
            </a:r>
            <a:r>
              <a:rPr lang="it-IT" sz="1200" b="1" spc="-15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e</a:t>
            </a:r>
            <a:r>
              <a:rPr sz="1200" b="1" spc="-15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delle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imprese</a:t>
            </a:r>
            <a:r>
              <a:rPr sz="1200" b="1" spc="-15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della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filiera,</a:t>
            </a:r>
            <a:r>
              <a:rPr sz="1200" b="1" spc="-15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con</a:t>
            </a:r>
            <a:r>
              <a:rPr sz="1200" b="1" spc="-15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un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focus</a:t>
            </a:r>
            <a:r>
              <a:rPr lang="it-IT" sz="1200" spc="-10" dirty="0">
                <a:latin typeface="Source Sans Pro Semibold"/>
                <a:cs typeface="Source Sans Pro Semibold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Source Sans Pro Semibold"/>
                <a:cs typeface="Source Sans Pro Semibold"/>
              </a:rPr>
              <a:t>sul</a:t>
            </a:r>
            <a:r>
              <a:rPr sz="1200" b="1" spc="-35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recupero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dei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materiali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e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sulla</a:t>
            </a:r>
            <a:r>
              <a:rPr sz="1200" b="1" spc="-25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collaborazione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tra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imprese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e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nuove</a:t>
            </a:r>
            <a:r>
              <a:rPr sz="1200" b="1" spc="-2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generazioni</a:t>
            </a:r>
            <a:endParaRPr sz="1200" dirty="0">
              <a:latin typeface="Source Sans Pro Semibold"/>
              <a:cs typeface="Source Sans Pro Semibold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 dirty="0">
              <a:latin typeface="Source Sans Pro Semibold"/>
              <a:cs typeface="Source Sans Pro Semibold"/>
            </a:endParaRPr>
          </a:p>
          <a:p>
            <a:pPr marL="12700">
              <a:lnSpc>
                <a:spcPct val="100000"/>
              </a:lnSpc>
            </a:pPr>
            <a:r>
              <a:rPr sz="1700" b="1" spc="-10" dirty="0">
                <a:solidFill>
                  <a:srgbClr val="C9B99F"/>
                </a:solidFill>
                <a:latin typeface="Source Sans Pro Black"/>
                <a:cs typeface="Source Sans Pro Black"/>
              </a:rPr>
              <a:t>Conclusione</a:t>
            </a:r>
            <a:endParaRPr sz="1700" dirty="0">
              <a:latin typeface="Source Sans Pro Black"/>
              <a:cs typeface="Source Sans Pro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77257" y="10304215"/>
            <a:ext cx="2776855" cy="1962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100" dirty="0">
                <a:solidFill>
                  <a:srgbClr val="FFFFFF"/>
                </a:solidFill>
                <a:latin typeface="Source Sans Pro"/>
                <a:cs typeface="Source Sans Pro"/>
                <a:hlinkClick r:id="rId8"/>
              </a:rPr>
              <a:t>www.assolombarda.it</a:t>
            </a:r>
            <a:r>
              <a:rPr sz="1100" spc="50" dirty="0">
                <a:solidFill>
                  <a:srgbClr val="FFFFFF"/>
                </a:solidFill>
                <a:latin typeface="Source Sans Pro"/>
                <a:cs typeface="Source Sans Pro"/>
              </a:rPr>
              <a:t> </a:t>
            </a:r>
            <a:r>
              <a:rPr sz="1100" dirty="0">
                <a:solidFill>
                  <a:srgbClr val="FFFFFF"/>
                </a:solidFill>
                <a:latin typeface="Source Sans Pro"/>
                <a:cs typeface="Source Sans Pro"/>
              </a:rPr>
              <a:t>|</a:t>
            </a:r>
            <a:r>
              <a:rPr sz="1100" spc="55" dirty="0">
                <a:solidFill>
                  <a:srgbClr val="FFFFFF"/>
                </a:solidFill>
                <a:latin typeface="Source Sans Pro"/>
                <a:cs typeface="Source Sans Pro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Source Sans Pro"/>
                <a:cs typeface="Source Sans Pro"/>
                <a:hlinkClick r:id="rId9"/>
              </a:rPr>
              <a:t>www.genioeimpresa.it</a:t>
            </a:r>
            <a:endParaRPr sz="1100">
              <a:latin typeface="Source Sans Pro"/>
              <a:cs typeface="Source Sans Pr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1950" y="9831135"/>
            <a:ext cx="1090930" cy="255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50"/>
              </a:lnSpc>
              <a:spcBef>
                <a:spcPts val="100"/>
              </a:spcBef>
            </a:pPr>
            <a:r>
              <a:rPr sz="900" b="1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ISCRIVITI </a:t>
            </a:r>
            <a:r>
              <a:rPr sz="900" b="1" spc="-10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ALL’EVENTO</a:t>
            </a:r>
            <a:endParaRPr sz="900" dirty="0">
              <a:latin typeface="Source Sans Pro Semibold"/>
              <a:cs typeface="Source Sans Pro Semibold"/>
            </a:endParaRPr>
          </a:p>
          <a:p>
            <a:pPr marL="12700">
              <a:lnSpc>
                <a:spcPts val="750"/>
              </a:lnSpc>
            </a:pPr>
            <a:r>
              <a:rPr sz="650" b="1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FINO</a:t>
            </a:r>
            <a:r>
              <a:rPr sz="650" b="1" spc="-15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 </a:t>
            </a:r>
            <a:r>
              <a:rPr sz="650" b="1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AD</a:t>
            </a:r>
            <a:r>
              <a:rPr sz="650" b="1" spc="-15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 </a:t>
            </a:r>
            <a:r>
              <a:rPr sz="650" b="1" spc="-10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ESAURIMENTO</a:t>
            </a:r>
            <a:r>
              <a:rPr sz="650" b="1" spc="-15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 </a:t>
            </a:r>
            <a:r>
              <a:rPr sz="650" b="1" spc="-10" dirty="0">
                <a:solidFill>
                  <a:srgbClr val="002AD2"/>
                </a:solidFill>
                <a:latin typeface="Source Sans Pro Semibold"/>
                <a:cs typeface="Source Sans Pro Semibold"/>
              </a:rPr>
              <a:t>POSTI</a:t>
            </a:r>
            <a:endParaRPr sz="650" dirty="0">
              <a:latin typeface="Source Sans Pro Semibold"/>
              <a:cs typeface="Source Sans Pro Semibold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0C89ED53-0451-3967-0F63-86F94DB15A0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4" y="1179352"/>
            <a:ext cx="4674384" cy="156171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153</Words>
  <Application>Microsoft Office PowerPoint</Application>
  <PresentationFormat>Personalizzato</PresentationFormat>
  <Paragraphs>21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Calibri</vt:lpstr>
      <vt:lpstr>Myriad Pro</vt:lpstr>
      <vt:lpstr>Source Sans Pro</vt:lpstr>
      <vt:lpstr>Source Sans Pro Black</vt:lpstr>
      <vt:lpstr>Source Sans Pro Semibold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fREstyle_ok</dc:title>
  <cp:lastModifiedBy>Giulia Sofia Paganini</cp:lastModifiedBy>
  <cp:revision>4</cp:revision>
  <dcterms:created xsi:type="dcterms:W3CDTF">2026-10-21T09:36:12Z</dcterms:created>
  <dcterms:modified xsi:type="dcterms:W3CDTF">2026-10-22T13:18:23Z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2026-10-21T00:00:00Z</vt:filetime>
  </property>
  <property fmtid="{D5CDD505-2E9C-101B-9397-08002B2CF9AE}" pid="3" name="Creator">
    <vt:lpwstr>Adobe Illustrator 30.8 (Macintosh)</vt:lpwstr>
  </property>
  <property fmtid="{D5CDD505-2E9C-101B-9397-08002B2CF9AE}" pid="4" name="LastSaved">
    <vt:filetime>2026-10-21T00:00:00Z</vt:filetime>
  </property>
  <property fmtid="{D5CDD505-2E9C-101B-9397-08002B2CF9AE}" pid="5" name="Producer">
    <vt:lpwstr>Adobe PDF library 18.00</vt:lpwstr>
  </property>
</Properties>
</file>