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2" pos="52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 varScale="1">
        <p:scale>
          <a:sx n="104" d="100"/>
          <a:sy n="104" d="100"/>
        </p:scale>
        <p:origin x="1746" y="108"/>
      </p:cViewPr>
      <p:guideLst>
        <p:guide orient="horz" pos="4065"/>
        <p:guide pos="52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D0CFB-5E38-4E87-AD87-992E6AD69968}" type="datetimeFigureOut">
              <a:rPr lang="it-IT" smtClean="0"/>
              <a:t>05/09/2019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DBFE0-9428-41E1-B666-EF728AD6A1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079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8BE68-657D-4D07-8A27-8061F013ED90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4680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05/09/2019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43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05/09/2019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1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05/09/2019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50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05/09/2019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24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05/09/2019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91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05/09/2019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876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05/09/2019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09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05/09/2019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485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05/09/2019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75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05/09/2019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947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05/09/2019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493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7029F-8EF2-4C95-802F-3BC0E24062C3}" type="datetimeFigureOut">
              <a:rPr lang="it-IT" smtClean="0"/>
              <a:t>05/09/2019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00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862582" y="1484784"/>
            <a:ext cx="241327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Who</a:t>
            </a:r>
            <a:r>
              <a:rPr lang="it-IT" b="1" i="1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we</a:t>
            </a:r>
            <a:r>
              <a:rPr lang="it-IT" b="1" i="1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are</a:t>
            </a:r>
          </a:p>
          <a:p>
            <a:endParaRPr lang="it-IT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ad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minim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exercitation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nisi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ex ea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reprehenderit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voluptate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esse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cillum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dolore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eu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fugiat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nulla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pariatur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endParaRPr lang="it-IT" dirty="0">
              <a:solidFill>
                <a:schemeClr val="tx2"/>
              </a:solidFill>
              <a:latin typeface="Bodoni MT Condensed" pitchFamily="18" charset="0"/>
              <a:ea typeface="Batang" pitchFamily="18" charset="-127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3541344" y="619666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dirty="0" err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www.sitointernet.com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899592" y="44517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Logo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868144" y="148478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Product </a:t>
            </a:r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sellaDiTesto 22"/>
          <p:cNvSpPr txBox="1"/>
          <p:nvPr/>
        </p:nvSpPr>
        <p:spPr>
          <a:xfrm>
            <a:off x="1799692" y="476672"/>
            <a:ext cx="55446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RAGIONE SOCIALE</a:t>
            </a:r>
          </a:p>
          <a:p>
            <a:pPr algn="ctr"/>
            <a:r>
              <a:rPr lang="it-IT" sz="2000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endParaRPr lang="it-IT" sz="2000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sellaDiTesto 23"/>
          <p:cNvSpPr txBox="1"/>
          <p:nvPr/>
        </p:nvSpPr>
        <p:spPr>
          <a:xfrm>
            <a:off x="5868144" y="2044586"/>
            <a:ext cx="252028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r>
              <a:rPr lang="it-IT" sz="1400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/production </a:t>
            </a:r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3563888" y="1772543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/>
          <p:cNvSpPr/>
          <p:nvPr/>
        </p:nvSpPr>
        <p:spPr>
          <a:xfrm>
            <a:off x="884540" y="5579948"/>
            <a:ext cx="1172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Contacts</a:t>
            </a:r>
            <a:endParaRPr lang="it-IT" b="1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3563888" y="3068687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3563888" y="4364831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asellaDiTesto 23"/>
          <p:cNvSpPr txBox="1"/>
          <p:nvPr/>
        </p:nvSpPr>
        <p:spPr>
          <a:xfrm>
            <a:off x="3995937" y="2185119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7" name="CasellaDiTesto 23"/>
          <p:cNvSpPr txBox="1"/>
          <p:nvPr/>
        </p:nvSpPr>
        <p:spPr>
          <a:xfrm>
            <a:off x="3995937" y="3501008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8" name="CasellaDiTesto 23"/>
          <p:cNvSpPr txBox="1"/>
          <p:nvPr/>
        </p:nvSpPr>
        <p:spPr>
          <a:xfrm>
            <a:off x="3995937" y="4797152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31" name="CasellaDiTesto 23"/>
          <p:cNvSpPr txBox="1"/>
          <p:nvPr/>
        </p:nvSpPr>
        <p:spPr>
          <a:xfrm>
            <a:off x="5868144" y="4005064"/>
            <a:ext cx="252028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r>
              <a:rPr lang="it-IT" sz="1400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/production </a:t>
            </a:r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884540" y="5939988"/>
            <a:ext cx="1651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T. 000.000000</a:t>
            </a:r>
          </a:p>
        </p:txBody>
      </p:sp>
      <p:sp>
        <p:nvSpPr>
          <p:cNvPr id="34" name="CasellaDiTesto 33"/>
          <p:cNvSpPr txBox="1"/>
          <p:nvPr/>
        </p:nvSpPr>
        <p:spPr>
          <a:xfrm>
            <a:off x="611560" y="619738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nome.cognome@mail.it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B0F324CC-B4C6-804E-8711-6ED8EE24948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31" r="25071"/>
          <a:stretch/>
        </p:blipFill>
        <p:spPr>
          <a:xfrm>
            <a:off x="0" y="0"/>
            <a:ext cx="779974" cy="6858000"/>
          </a:xfrm>
          <a:prstGeom prst="rect">
            <a:avLst/>
          </a:prstGeom>
        </p:spPr>
      </p:pic>
      <p:pic>
        <p:nvPicPr>
          <p:cNvPr id="21" name="Immagine 20" descr="logo Assolombarda epigrafe ACMMBL_ridimensionato">
            <a:extLst>
              <a:ext uri="{FF2B5EF4-FFF2-40B4-BE49-F238E27FC236}">
                <a16:creationId xmlns:a16="http://schemas.microsoft.com/office/drawing/2014/main" id="{66E72D40-F643-4BEC-9AC4-3F36125A2B64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7701" y="200829"/>
            <a:ext cx="1699260" cy="792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F7F96E20-D212-4692-AC9E-125901383B1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788" y="5831899"/>
            <a:ext cx="1583194" cy="734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8916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139</Words>
  <Application>Microsoft Office PowerPoint</Application>
  <PresentationFormat>Presentazione su schermo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Bodoni MT Condensed</vt:lpstr>
      <vt:lpstr>Calibri</vt:lpstr>
      <vt:lpstr>Tema di Office</vt:lpstr>
      <vt:lpstr>Presentazione standard di PowerPoint</vt:lpstr>
    </vt:vector>
  </TitlesOfParts>
  <Company>Assolombarda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M_Achermann</dc:creator>
  <cp:lastModifiedBy>Margherita Tamplenizza</cp:lastModifiedBy>
  <cp:revision>22</cp:revision>
  <dcterms:created xsi:type="dcterms:W3CDTF">2014-04-04T08:28:38Z</dcterms:created>
  <dcterms:modified xsi:type="dcterms:W3CDTF">2019-09-05T15:26:46Z</dcterms:modified>
</cp:coreProperties>
</file>