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05/09/2019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41344" y="619666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0F324CC-B4C6-804E-8711-6ED8EE2494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1" r="25071"/>
          <a:stretch/>
        </p:blipFill>
        <p:spPr>
          <a:xfrm>
            <a:off x="0" y="0"/>
            <a:ext cx="779974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66E72D40-F643-4BEC-9AC4-3F36125A2B6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701" y="200829"/>
            <a:ext cx="1699260" cy="792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7F96E20-D212-4692-AC9E-125901383B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8" y="5831899"/>
            <a:ext cx="1583194" cy="73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139</Words>
  <Application>Microsoft Office PowerPoint</Application>
  <PresentationFormat>Presentazione su schermo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Margherita Tamplenizza</cp:lastModifiedBy>
  <cp:revision>22</cp:revision>
  <dcterms:created xsi:type="dcterms:W3CDTF">2014-04-04T08:28:38Z</dcterms:created>
  <dcterms:modified xsi:type="dcterms:W3CDTF">2019-09-05T15:26:46Z</dcterms:modified>
</cp:coreProperties>
</file>