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65" userDrawn="1">
          <p15:clr>
            <a:srgbClr val="A4A3A4"/>
          </p15:clr>
        </p15:guide>
        <p15:guide id="2" pos="52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howGuides="1">
      <p:cViewPr varScale="1">
        <p:scale>
          <a:sx n="75" d="100"/>
          <a:sy n="75" d="100"/>
        </p:scale>
        <p:origin x="1594" y="43"/>
      </p:cViewPr>
      <p:guideLst>
        <p:guide orient="horz" pos="4065"/>
        <p:guide pos="52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9D0CFB-5E38-4E87-AD87-992E6AD69968}" type="datetimeFigureOut">
              <a:rPr lang="it-IT" smtClean="0"/>
              <a:t>24/01/2024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DBFE0-9428-41E1-B666-EF728AD6A1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5079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8BE68-657D-4D07-8A27-8061F013ED90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4680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24/01/2024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143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24/01/2024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21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24/01/2024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509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24/01/2024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249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24/01/2024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912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24/01/2024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8769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24/01/2024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5096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24/01/2024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4852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1BF70FF9-E36C-4DC9-AD48-CA47A26144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1" r="25071"/>
          <a:stretch/>
        </p:blipFill>
        <p:spPr>
          <a:xfrm>
            <a:off x="0" y="0"/>
            <a:ext cx="779974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38704276-C344-87F0-404D-F30366035883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84308" y="141427"/>
            <a:ext cx="1421949" cy="792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A949E388-6F0A-D6E1-2090-BF89CD793A57}"/>
              </a:ext>
            </a:extLst>
          </p:cNvPr>
          <p:cNvSpPr txBox="1"/>
          <p:nvPr userDrawn="1"/>
        </p:nvSpPr>
        <p:spPr>
          <a:xfrm>
            <a:off x="6729458" y="954507"/>
            <a:ext cx="1728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Filiera Life Sciences</a:t>
            </a:r>
          </a:p>
        </p:txBody>
      </p:sp>
    </p:spTree>
    <p:extLst>
      <p:ext uri="{BB962C8B-B14F-4D97-AF65-F5344CB8AC3E}">
        <p14:creationId xmlns:p14="http://schemas.microsoft.com/office/powerpoint/2010/main" val="828756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24/01/2024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9475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24/01/2024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4937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7029F-8EF2-4C95-802F-3BC0E24062C3}" type="datetimeFigureOut">
              <a:rPr lang="it-IT" smtClean="0"/>
              <a:t>24/01/2024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1005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862582" y="1484784"/>
            <a:ext cx="2413274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(Who </a:t>
            </a:r>
            <a:r>
              <a:rPr lang="it-IT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we</a:t>
            </a:r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 are)</a:t>
            </a:r>
          </a:p>
          <a:p>
            <a:endParaRPr lang="it-IT" i="1" dirty="0">
              <a:solidFill>
                <a:schemeClr val="tx2"/>
              </a:solidFill>
              <a:latin typeface="Arial" pitchFamily="34" charset="0"/>
              <a:ea typeface="Batang" pitchFamily="18" charset="-127"/>
              <a:cs typeface="Arial" pitchFamily="34" charset="0"/>
            </a:endParaRPr>
          </a:p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enim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ad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minim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veniam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quis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nostrud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exercitation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ullamco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nisi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aliquip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ex ea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commodo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consequat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Duis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aute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irure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reprehenderit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voluptate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esse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cillum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dolore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eu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fugiat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nulla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pariatur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</a:t>
            </a:r>
            <a:endParaRPr lang="it-IT" dirty="0">
              <a:solidFill>
                <a:schemeClr val="tx2"/>
              </a:solidFill>
              <a:latin typeface="Bodoni MT Condensed" pitchFamily="18" charset="0"/>
              <a:ea typeface="Batang" pitchFamily="18" charset="-127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796136" y="619738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 dirty="0" err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www.sitointernet.com</a:t>
            </a:r>
            <a:endParaRPr lang="it-IT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899592" y="44517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(Logo)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868144" y="1484784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(Product </a:t>
            </a:r>
            <a:r>
              <a:rPr lang="it-IT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description</a:t>
            </a:r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)</a:t>
            </a:r>
          </a:p>
        </p:txBody>
      </p:sp>
      <p:sp>
        <p:nvSpPr>
          <p:cNvPr id="10" name="CasellaDiTesto 22"/>
          <p:cNvSpPr txBox="1"/>
          <p:nvPr/>
        </p:nvSpPr>
        <p:spPr>
          <a:xfrm>
            <a:off x="1799692" y="476672"/>
            <a:ext cx="55446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RAGIONE SOCIALE</a:t>
            </a:r>
          </a:p>
          <a:p>
            <a:pPr algn="ctr"/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(</a:t>
            </a:r>
            <a:r>
              <a:rPr lang="it-IT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Claim</a:t>
            </a:r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)</a:t>
            </a:r>
          </a:p>
        </p:txBody>
      </p:sp>
      <p:sp>
        <p:nvSpPr>
          <p:cNvPr id="11" name="CasellaDiTesto 23"/>
          <p:cNvSpPr txBox="1"/>
          <p:nvPr/>
        </p:nvSpPr>
        <p:spPr>
          <a:xfrm>
            <a:off x="5868144" y="2044586"/>
            <a:ext cx="25202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563888" y="1772543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/>
          <p:cNvSpPr/>
          <p:nvPr/>
        </p:nvSpPr>
        <p:spPr>
          <a:xfrm>
            <a:off x="884540" y="5579948"/>
            <a:ext cx="1249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(</a:t>
            </a:r>
            <a:r>
              <a:rPr lang="it-IT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Contacts</a:t>
            </a:r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)</a:t>
            </a:r>
          </a:p>
        </p:txBody>
      </p:sp>
      <p:sp>
        <p:nvSpPr>
          <p:cNvPr id="24" name="Rettangolo 23"/>
          <p:cNvSpPr/>
          <p:nvPr/>
        </p:nvSpPr>
        <p:spPr>
          <a:xfrm>
            <a:off x="3563888" y="3068687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Rettangolo 24"/>
          <p:cNvSpPr/>
          <p:nvPr/>
        </p:nvSpPr>
        <p:spPr>
          <a:xfrm>
            <a:off x="3563888" y="4364831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CasellaDiTesto 23"/>
          <p:cNvSpPr txBox="1"/>
          <p:nvPr/>
        </p:nvSpPr>
        <p:spPr>
          <a:xfrm>
            <a:off x="3995937" y="2185119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27" name="CasellaDiTesto 23"/>
          <p:cNvSpPr txBox="1"/>
          <p:nvPr/>
        </p:nvSpPr>
        <p:spPr>
          <a:xfrm>
            <a:off x="3995937" y="3501008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28" name="CasellaDiTesto 23"/>
          <p:cNvSpPr txBox="1"/>
          <p:nvPr/>
        </p:nvSpPr>
        <p:spPr>
          <a:xfrm>
            <a:off x="3995937" y="4797152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31" name="CasellaDiTesto 23"/>
          <p:cNvSpPr txBox="1"/>
          <p:nvPr/>
        </p:nvSpPr>
        <p:spPr>
          <a:xfrm>
            <a:off x="5868144" y="3555593"/>
            <a:ext cx="25202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884540" y="5939988"/>
            <a:ext cx="18903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Tel.: 000.000000</a:t>
            </a:r>
          </a:p>
        </p:txBody>
      </p:sp>
      <p:sp>
        <p:nvSpPr>
          <p:cNvPr id="34" name="CasellaDiTesto 33"/>
          <p:cNvSpPr txBox="1"/>
          <p:nvPr/>
        </p:nvSpPr>
        <p:spPr>
          <a:xfrm>
            <a:off x="611560" y="619738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nome.cognome@mail.it</a:t>
            </a:r>
            <a:endParaRPr lang="it-IT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8916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141</Words>
  <Application>Microsoft Office PowerPoint</Application>
  <PresentationFormat>Presentazione su schermo (4:3)</PresentationFormat>
  <Paragraphs>17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Bodoni MT Condensed</vt:lpstr>
      <vt:lpstr>Calibri</vt:lpstr>
      <vt:lpstr>Tema di Office</vt:lpstr>
      <vt:lpstr>Presentazione standard di PowerPoint</vt:lpstr>
    </vt:vector>
  </TitlesOfParts>
  <Company>Assolombarda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M_Achermann</dc:creator>
  <cp:lastModifiedBy>Barbara Cenerini Farinella</cp:lastModifiedBy>
  <cp:revision>32</cp:revision>
  <dcterms:created xsi:type="dcterms:W3CDTF">2014-04-04T08:28:38Z</dcterms:created>
  <dcterms:modified xsi:type="dcterms:W3CDTF">2024-01-24T15:46:19Z</dcterms:modified>
</cp:coreProperties>
</file>