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75" d="100"/>
          <a:sy n="75" d="100"/>
        </p:scale>
        <p:origin x="1594" y="43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1BF70FF9-E36C-4DC9-AD48-CA47A26144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1" r="25071"/>
          <a:stretch/>
        </p:blipFill>
        <p:spPr>
          <a:xfrm>
            <a:off x="0" y="0"/>
            <a:ext cx="779974" cy="685800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38704276-C344-87F0-404D-F30366035883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84308" y="141427"/>
            <a:ext cx="1421949" cy="7924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A949E388-6F0A-D6E1-2090-BF89CD793A57}"/>
              </a:ext>
            </a:extLst>
          </p:cNvPr>
          <p:cNvSpPr txBox="1"/>
          <p:nvPr userDrawn="1"/>
        </p:nvSpPr>
        <p:spPr>
          <a:xfrm>
            <a:off x="6729458" y="954507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Life Sciences</a:t>
            </a:r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24/01/2024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(Who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we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are)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rPr>
              <a:t>(Logo)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(Product 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description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Claim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249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(</a:t>
            </a:r>
            <a:r>
              <a:rPr lang="it-IT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Contacts</a:t>
            </a:r>
            <a:r>
              <a:rPr lang="it-IT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)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3555593"/>
            <a:ext cx="25202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890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Tel.: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141</Words>
  <Application>Microsoft Office PowerPoint</Application>
  <PresentationFormat>Presentazione su schermo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32</cp:revision>
  <dcterms:created xsi:type="dcterms:W3CDTF">2014-04-04T08:28:38Z</dcterms:created>
  <dcterms:modified xsi:type="dcterms:W3CDTF">2024-01-24T15:46:19Z</dcterms:modified>
</cp:coreProperties>
</file>