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1E44"/>
    <a:srgbClr val="00AF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51"/>
    <p:restoredTop sz="94694"/>
  </p:normalViewPr>
  <p:slideViewPr>
    <p:cSldViewPr>
      <p:cViewPr>
        <p:scale>
          <a:sx n="90" d="100"/>
          <a:sy n="90" d="100"/>
        </p:scale>
        <p:origin x="1188" y="-34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ssolombarda.it/" TargetMode="External"/><Relationship Id="rId13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hyperlink" Target="http://www.genioeimpresa.it/" TargetMode="External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20">
            <a:extLst>
              <a:ext uri="{FF2B5EF4-FFF2-40B4-BE49-F238E27FC236}">
                <a16:creationId xmlns:a16="http://schemas.microsoft.com/office/drawing/2014/main" id="{31454278-1652-71B3-2430-DF78577F66F4}"/>
              </a:ext>
            </a:extLst>
          </p:cNvPr>
          <p:cNvSpPr/>
          <p:nvPr/>
        </p:nvSpPr>
        <p:spPr>
          <a:xfrm>
            <a:off x="12054" y="0"/>
            <a:ext cx="7556500" cy="10693400"/>
          </a:xfrm>
          <a:prstGeom prst="rect">
            <a:avLst/>
          </a:prstGeom>
          <a:solidFill>
            <a:srgbClr val="011E4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" name="Immagine 18" descr="Immagine che contiene schermata, Elementi grafici, arte, blu&#10;&#10;Il contenuto generato dall'IA potrebbe non essere corretto.">
            <a:extLst>
              <a:ext uri="{FF2B5EF4-FFF2-40B4-BE49-F238E27FC236}">
                <a16:creationId xmlns:a16="http://schemas.microsoft.com/office/drawing/2014/main" id="{0EC13C57-195D-889D-8664-3C4F34DD3C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024"/>
          <a:stretch/>
        </p:blipFill>
        <p:spPr>
          <a:xfrm>
            <a:off x="1720850" y="3035399"/>
            <a:ext cx="5817813" cy="7658739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734695" y="3528466"/>
            <a:ext cx="6833859" cy="629660"/>
          </a:xfrm>
          <a:prstGeom prst="rect">
            <a:avLst/>
          </a:prstGeom>
          <a:solidFill>
            <a:srgbClr val="00AFC1"/>
          </a:solidFill>
        </p:spPr>
        <p:txBody>
          <a:bodyPr vert="horz" wrap="square" lIns="0" tIns="6350" rIns="0" bIns="0" rtlCol="0">
            <a:spAutoFit/>
          </a:bodyPr>
          <a:lstStyle/>
          <a:p>
            <a:pPr marL="160655">
              <a:lnSpc>
                <a:spcPct val="100000"/>
              </a:lnSpc>
              <a:spcBef>
                <a:spcPts val="50"/>
              </a:spcBef>
            </a:pPr>
            <a:r>
              <a:rPr sz="2000" b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5 </a:t>
            </a:r>
            <a:r>
              <a:rPr sz="2000" b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marzo</a:t>
            </a:r>
            <a:r>
              <a:rPr sz="2000" b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 2025</a:t>
            </a:r>
            <a:r>
              <a:rPr lang="it-IT" sz="2000" b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 | ore </a:t>
            </a:r>
            <a:r>
              <a:rPr sz="2000" b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10.00-13.00</a:t>
            </a:r>
            <a:endParaRPr sz="2000" b="1" dirty="0">
              <a:latin typeface="Source Sans Pro" panose="020B0503030403020204" pitchFamily="34" charset="0"/>
              <a:cs typeface="Arial"/>
            </a:endParaRPr>
          </a:p>
          <a:p>
            <a:pPr marL="153035">
              <a:lnSpc>
                <a:spcPct val="100000"/>
              </a:lnSpc>
              <a:spcBef>
                <a:spcPts val="290"/>
              </a:spcBef>
            </a:pPr>
            <a:r>
              <a:rPr lang="it-IT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Sala Camerana </a:t>
            </a:r>
            <a:r>
              <a:rPr i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Assolombarda</a:t>
            </a:r>
            <a:r>
              <a:rPr lang="it-IT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 |</a:t>
            </a:r>
            <a:r>
              <a:rPr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 Via </a:t>
            </a:r>
            <a:r>
              <a:rPr lang="it-IT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Pantano, 9 - Milano</a:t>
            </a:r>
            <a:endParaRPr dirty="0">
              <a:latin typeface="Source Sans Pro" panose="020B0503030403020204" pitchFamily="34" charset="0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2945" y="4392272"/>
            <a:ext cx="6090152" cy="50398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it-IT" sz="1200" b="1" dirty="0">
                <a:solidFill>
                  <a:srgbClr val="00AFC1"/>
                </a:solidFill>
                <a:latin typeface="Source Sans Pro" panose="020B0503030403020204" pitchFamily="34" charset="0"/>
                <a:cs typeface="Arial"/>
              </a:rPr>
              <a:t>10.00 - </a:t>
            </a:r>
            <a:r>
              <a:rPr sz="1200" b="1" dirty="0">
                <a:solidFill>
                  <a:srgbClr val="00AFC1"/>
                </a:solidFill>
                <a:latin typeface="Source Sans Pro" panose="020B0503030403020204" pitchFamily="34" charset="0"/>
                <a:cs typeface="Arial"/>
              </a:rPr>
              <a:t>Apertura </a:t>
            </a:r>
            <a:r>
              <a:rPr sz="1200" b="1" dirty="0" err="1">
                <a:solidFill>
                  <a:srgbClr val="00AFC1"/>
                </a:solidFill>
                <a:latin typeface="Source Sans Pro" panose="020B0503030403020204" pitchFamily="34" charset="0"/>
                <a:cs typeface="Arial"/>
              </a:rPr>
              <a:t>dei</a:t>
            </a:r>
            <a:r>
              <a:rPr sz="1200" b="1" dirty="0">
                <a:solidFill>
                  <a:srgbClr val="00AFC1"/>
                </a:solidFill>
                <a:latin typeface="Source Sans Pro" panose="020B0503030403020204" pitchFamily="34" charset="0"/>
                <a:cs typeface="Arial"/>
              </a:rPr>
              <a:t> </a:t>
            </a:r>
            <a:r>
              <a:rPr sz="1200" b="1" dirty="0" err="1">
                <a:solidFill>
                  <a:srgbClr val="00AFC1"/>
                </a:solidFill>
                <a:latin typeface="Source Sans Pro" panose="020B0503030403020204" pitchFamily="34" charset="0"/>
                <a:cs typeface="Arial"/>
              </a:rPr>
              <a:t>Lavori</a:t>
            </a:r>
            <a:endParaRPr sz="1200" b="1" dirty="0">
              <a:solidFill>
                <a:srgbClr val="00AFC1"/>
              </a:solidFill>
              <a:latin typeface="Source Sans Pro" panose="020B0503030403020204" pitchFamily="34" charset="0"/>
              <a:cs typeface="Arial"/>
            </a:endParaRPr>
          </a:p>
          <a:p>
            <a:pPr marL="12700">
              <a:lnSpc>
                <a:spcPts val="1180"/>
              </a:lnSpc>
            </a:pPr>
            <a:r>
              <a:rPr sz="1200" b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Alessandra Gelera</a:t>
            </a:r>
            <a:r>
              <a:rPr lang="it-IT" sz="1200" b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 </a:t>
            </a:r>
            <a:r>
              <a:rPr lang="it-IT" sz="1200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|</a:t>
            </a:r>
            <a:r>
              <a:rPr sz="1200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 </a:t>
            </a:r>
            <a:r>
              <a:rPr sz="1200" i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Coordinatrice</a:t>
            </a:r>
            <a:r>
              <a:rPr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 </a:t>
            </a:r>
            <a:r>
              <a:rPr sz="1200" i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Filiera</a:t>
            </a:r>
            <a:r>
              <a:rPr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 Life Science</a:t>
            </a:r>
            <a:r>
              <a:rPr lang="it-IT"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,</a:t>
            </a:r>
            <a:r>
              <a:rPr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 Assolombarda</a:t>
            </a:r>
            <a:endParaRPr sz="1200" dirty="0">
              <a:latin typeface="Source Sans Pro" panose="020B0503030403020204" pitchFamily="34" charset="0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Gianluca Vago</a:t>
            </a:r>
            <a:r>
              <a:rPr lang="it-IT" sz="1200" b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 </a:t>
            </a:r>
            <a:r>
              <a:rPr lang="it-IT" sz="1200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|</a:t>
            </a:r>
            <a:r>
              <a:rPr sz="1200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 </a:t>
            </a:r>
            <a:r>
              <a:rPr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Vice Presidente</a:t>
            </a:r>
            <a:r>
              <a:rPr lang="it-IT"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, </a:t>
            </a:r>
            <a:r>
              <a:rPr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Cluster </a:t>
            </a:r>
            <a:r>
              <a:rPr sz="1200" i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lombardo</a:t>
            </a:r>
            <a:r>
              <a:rPr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 </a:t>
            </a:r>
            <a:r>
              <a:rPr sz="1200" i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scienze</a:t>
            </a:r>
            <a:r>
              <a:rPr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 </a:t>
            </a:r>
            <a:r>
              <a:rPr sz="1200" i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della</a:t>
            </a:r>
            <a:r>
              <a:rPr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 vita</a:t>
            </a:r>
            <a:endParaRPr sz="1200" dirty="0">
              <a:latin typeface="Source Sans Pro" panose="020B0503030403020204" pitchFamily="34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330"/>
              </a:spcBef>
            </a:pPr>
            <a:endParaRPr sz="1200" dirty="0">
              <a:latin typeface="Source Sans Pro" panose="020B0503030403020204" pitchFamily="34" charset="0"/>
              <a:cs typeface="Arial"/>
            </a:endParaRPr>
          </a:p>
          <a:p>
            <a:pPr marL="12700">
              <a:lnSpc>
                <a:spcPts val="1420"/>
              </a:lnSpc>
            </a:pPr>
            <a:r>
              <a:rPr lang="it-IT" sz="1200" b="1" dirty="0">
                <a:solidFill>
                  <a:srgbClr val="00AFC1"/>
                </a:solidFill>
                <a:latin typeface="Source Sans Pro" panose="020B0503030403020204" pitchFamily="34" charset="0"/>
                <a:cs typeface="Arial"/>
              </a:rPr>
              <a:t>10.15 - </a:t>
            </a:r>
            <a:r>
              <a:rPr sz="1200" b="1" dirty="0">
                <a:solidFill>
                  <a:srgbClr val="00AFC1"/>
                </a:solidFill>
                <a:latin typeface="Source Sans Pro" panose="020B0503030403020204" pitchFamily="34" charset="0"/>
                <a:cs typeface="Arial"/>
              </a:rPr>
              <a:t>Digital Health Revolution Observatory: evidenze e scenari futuri per la digital health</a:t>
            </a:r>
          </a:p>
          <a:p>
            <a:pPr marL="12700">
              <a:lnSpc>
                <a:spcPts val="1180"/>
              </a:lnSpc>
            </a:pPr>
            <a:r>
              <a:rPr sz="1200" b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Felice </a:t>
            </a:r>
            <a:r>
              <a:rPr sz="1200" b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Lopane</a:t>
            </a:r>
            <a:r>
              <a:rPr lang="it-IT" sz="1200" b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 </a:t>
            </a:r>
            <a:r>
              <a:rPr lang="it-IT" sz="1200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|</a:t>
            </a:r>
            <a:r>
              <a:rPr sz="1200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 </a:t>
            </a:r>
            <a:r>
              <a:rPr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Referente Area Life Science</a:t>
            </a:r>
            <a:r>
              <a:rPr lang="it-IT"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,</a:t>
            </a:r>
            <a:r>
              <a:rPr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 Assolombarda; General Manager</a:t>
            </a:r>
            <a:r>
              <a:rPr lang="it-IT"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,</a:t>
            </a:r>
            <a:r>
              <a:rPr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 Cluster lombardo scienze della vita</a:t>
            </a:r>
            <a:endParaRPr sz="1200" dirty="0">
              <a:latin typeface="Source Sans Pro" panose="020B0503030403020204" pitchFamily="34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330"/>
              </a:spcBef>
            </a:pPr>
            <a:endParaRPr sz="1200" dirty="0">
              <a:latin typeface="Source Sans Pro" panose="020B0503030403020204" pitchFamily="34" charset="0"/>
              <a:cs typeface="Arial"/>
            </a:endParaRPr>
          </a:p>
          <a:p>
            <a:pPr marL="12700">
              <a:lnSpc>
                <a:spcPts val="1420"/>
              </a:lnSpc>
            </a:pPr>
            <a:r>
              <a:rPr lang="it-IT" sz="1200" b="1" dirty="0">
                <a:solidFill>
                  <a:srgbClr val="00AFC1"/>
                </a:solidFill>
                <a:latin typeface="Source Sans Pro" panose="020B0503030403020204" pitchFamily="34" charset="0"/>
                <a:cs typeface="Arial"/>
              </a:rPr>
              <a:t>10.25 - </a:t>
            </a:r>
            <a:r>
              <a:rPr sz="1200" b="1" dirty="0">
                <a:solidFill>
                  <a:srgbClr val="00AFC1"/>
                </a:solidFill>
                <a:latin typeface="Source Sans Pro" panose="020B0503030403020204" pitchFamily="34" charset="0"/>
                <a:cs typeface="Arial"/>
              </a:rPr>
              <a:t>Una nuova Data Governance per la Lombardia: salute, ricerca e innovazione</a:t>
            </a:r>
          </a:p>
          <a:p>
            <a:pPr marL="12700"/>
            <a:r>
              <a:rPr sz="1200" b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Giovanni Corrao</a:t>
            </a:r>
            <a:r>
              <a:rPr lang="it-IT" sz="1200" b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 </a:t>
            </a:r>
            <a:r>
              <a:rPr lang="it-IT" sz="1200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| </a:t>
            </a:r>
            <a:r>
              <a:rPr sz="1200" i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Professore</a:t>
            </a:r>
            <a:r>
              <a:rPr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 Ordinario di Statistica, Università degli </a:t>
            </a:r>
            <a:r>
              <a:rPr sz="1200" i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Studi</a:t>
            </a:r>
            <a:r>
              <a:rPr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 Milano-Bicocca</a:t>
            </a:r>
            <a:endParaRPr lang="it-IT" sz="1200" i="1" dirty="0">
              <a:solidFill>
                <a:srgbClr val="FFFFFF"/>
              </a:solidFill>
              <a:latin typeface="Source Sans Pro" panose="020B0503030403020204" pitchFamily="34" charset="0"/>
              <a:cs typeface="Arial"/>
            </a:endParaRPr>
          </a:p>
          <a:p>
            <a:pPr marL="12700"/>
            <a:r>
              <a:rPr lang="en-US" sz="1200" b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Francesca Lecci </a:t>
            </a:r>
            <a:r>
              <a:rPr lang="en-US" sz="1200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| </a:t>
            </a:r>
            <a:r>
              <a:rPr lang="en-US"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Associate Professor of Practice di Government, Health and Not for Profit, SDA Bocconi </a:t>
            </a:r>
            <a:endParaRPr sz="1200" i="1" dirty="0">
              <a:solidFill>
                <a:srgbClr val="FFFFFF"/>
              </a:solidFill>
              <a:latin typeface="Source Sans Pro" panose="020B0503030403020204" pitchFamily="34" charset="0"/>
              <a:cs typeface="Arial"/>
            </a:endParaRPr>
          </a:p>
          <a:p>
            <a:pPr marL="12700" marR="128270"/>
            <a:r>
              <a:rPr lang="it-IT" sz="1200" b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Matteo Tavola </a:t>
            </a:r>
            <a:r>
              <a:rPr lang="it-IT" sz="1200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| </a:t>
            </a:r>
            <a:r>
              <a:rPr lang="it-IT"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Responsabile Struttura Supporto Normativo Privacy, Sicurezza Informazioni e Amministrazione Digitale</a:t>
            </a:r>
            <a:r>
              <a:rPr lang="it-IT" sz="1200" b="1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, </a:t>
            </a:r>
            <a:r>
              <a:rPr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ARIA </a:t>
            </a:r>
            <a:r>
              <a:rPr sz="1200" i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Sp</a:t>
            </a:r>
            <a:r>
              <a:rPr lang="it-IT"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A</a:t>
            </a:r>
            <a:endParaRPr sz="1200" i="1" dirty="0">
              <a:solidFill>
                <a:srgbClr val="FFFFFF"/>
              </a:solidFill>
              <a:latin typeface="Source Sans Pro" panose="020B0503030403020204" pitchFamily="34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200" dirty="0">
              <a:latin typeface="Source Sans Pro" panose="020B0503030403020204" pitchFamily="34" charset="0"/>
              <a:cs typeface="Arial"/>
            </a:endParaRPr>
          </a:p>
          <a:p>
            <a:pPr marL="12700">
              <a:lnSpc>
                <a:spcPts val="1420"/>
              </a:lnSpc>
            </a:pPr>
            <a:r>
              <a:rPr lang="it-IT" sz="1200" b="1" dirty="0">
                <a:solidFill>
                  <a:srgbClr val="00AFC1"/>
                </a:solidFill>
                <a:latin typeface="Source Sans Pro" panose="020B0503030403020204" pitchFamily="34" charset="0"/>
                <a:cs typeface="Arial"/>
              </a:rPr>
              <a:t>11.10 - </a:t>
            </a:r>
            <a:r>
              <a:rPr sz="1200" b="1" dirty="0" err="1">
                <a:solidFill>
                  <a:srgbClr val="00AFC1"/>
                </a:solidFill>
                <a:latin typeface="Source Sans Pro" panose="020B0503030403020204" pitchFamily="34" charset="0"/>
                <a:cs typeface="Arial"/>
              </a:rPr>
              <a:t>Chiusura</a:t>
            </a:r>
            <a:r>
              <a:rPr sz="1200" b="1" dirty="0">
                <a:solidFill>
                  <a:srgbClr val="00AFC1"/>
                </a:solidFill>
                <a:latin typeface="Source Sans Pro" panose="020B0503030403020204" pitchFamily="34" charset="0"/>
                <a:cs typeface="Arial"/>
              </a:rPr>
              <a:t> dei lavori</a:t>
            </a:r>
          </a:p>
          <a:p>
            <a:pPr marL="12700">
              <a:lnSpc>
                <a:spcPts val="1180"/>
              </a:lnSpc>
            </a:pPr>
            <a:r>
              <a:rPr sz="1200" b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Giuliano </a:t>
            </a:r>
            <a:r>
              <a:rPr sz="1200" b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Faliva</a:t>
            </a:r>
            <a:r>
              <a:rPr lang="it-IT" sz="1200" b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 </a:t>
            </a:r>
            <a:r>
              <a:rPr lang="it-IT" sz="1200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|</a:t>
            </a:r>
            <a:r>
              <a:rPr sz="1200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 </a:t>
            </a:r>
            <a:r>
              <a:rPr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Presidente Sezione </a:t>
            </a:r>
            <a:r>
              <a:rPr lang="it-IT"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t</a:t>
            </a:r>
            <a:r>
              <a:rPr sz="1200" i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erapie</a:t>
            </a:r>
            <a:r>
              <a:rPr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 e </a:t>
            </a:r>
            <a:r>
              <a:rPr lang="it-IT"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t</a:t>
            </a:r>
            <a:r>
              <a:rPr sz="1200" i="1" dirty="0" err="1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ecnologie</a:t>
            </a:r>
            <a:r>
              <a:rPr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 per la vita del Gruppo Chimici, Assolombarda</a:t>
            </a:r>
            <a:endParaRPr lang="it-IT" sz="1200" i="1" dirty="0">
              <a:solidFill>
                <a:srgbClr val="FFFFFF"/>
              </a:solidFill>
              <a:latin typeface="Source Sans Pro" panose="020B0503030403020204" pitchFamily="34" charset="0"/>
              <a:cs typeface="Arial"/>
            </a:endParaRPr>
          </a:p>
          <a:p>
            <a:pPr marL="12700">
              <a:lnSpc>
                <a:spcPts val="1180"/>
              </a:lnSpc>
            </a:pPr>
            <a:endParaRPr lang="it-IT" sz="1200" i="1" dirty="0">
              <a:solidFill>
                <a:srgbClr val="FFFFFF"/>
              </a:solidFill>
              <a:latin typeface="Source Sans Pro" panose="020B0503030403020204" pitchFamily="34" charset="0"/>
              <a:cs typeface="Arial"/>
            </a:endParaRPr>
          </a:p>
          <a:p>
            <a:pPr marL="12700">
              <a:lnSpc>
                <a:spcPts val="1180"/>
              </a:lnSpc>
            </a:pPr>
            <a:r>
              <a:rPr lang="it-IT" sz="1200" b="1" dirty="0">
                <a:solidFill>
                  <a:srgbClr val="00AFC1"/>
                </a:solidFill>
                <a:latin typeface="Source Sans Pro" panose="020B0503030403020204" pitchFamily="34" charset="0"/>
                <a:cs typeface="Arial"/>
              </a:rPr>
              <a:t>11:20 - Coffee break</a:t>
            </a:r>
            <a:endParaRPr sz="1200" b="1" dirty="0">
              <a:solidFill>
                <a:srgbClr val="00AFC1"/>
              </a:solidFill>
              <a:latin typeface="Source Sans Pro" panose="020B0503030403020204" pitchFamily="34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330"/>
              </a:spcBef>
            </a:pPr>
            <a:endParaRPr sz="1200" dirty="0">
              <a:latin typeface="Source Sans Pro" panose="020B0503030403020204" pitchFamily="34" charset="0"/>
              <a:cs typeface="Arial"/>
            </a:endParaRPr>
          </a:p>
          <a:p>
            <a:pPr marL="12700">
              <a:lnSpc>
                <a:spcPts val="1420"/>
              </a:lnSpc>
            </a:pPr>
            <a:r>
              <a:rPr lang="it-IT" sz="1200" b="1" dirty="0">
                <a:solidFill>
                  <a:srgbClr val="00AFC1"/>
                </a:solidFill>
                <a:latin typeface="Source Sans Pro" panose="020B0503030403020204" pitchFamily="34" charset="0"/>
                <a:cs typeface="Arial"/>
              </a:rPr>
              <a:t>11.45 - Focus Group</a:t>
            </a:r>
          </a:p>
          <a:p>
            <a:pPr marL="12700" lvl="3">
              <a:lnSpc>
                <a:spcPts val="1420"/>
              </a:lnSpc>
            </a:pPr>
            <a:r>
              <a:rPr lang="it-IT"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1. Assolombarda @Sala Pirelli</a:t>
            </a:r>
          </a:p>
          <a:p>
            <a:pPr marL="12700" lvl="3">
              <a:lnSpc>
                <a:spcPts val="1420"/>
              </a:lnSpc>
            </a:pPr>
            <a:r>
              <a:rPr lang="it-IT" sz="1200" i="1" dirty="0">
                <a:solidFill>
                  <a:srgbClr val="FFFFFF"/>
                </a:solidFill>
                <a:latin typeface="Source Sans Pro" panose="020B0503030403020204" pitchFamily="34" charset="0"/>
                <a:cs typeface="Arial"/>
              </a:rPr>
              <a:t>2. Cluster lombardo scienze della vita @Sala Borletti</a:t>
            </a:r>
          </a:p>
          <a:p>
            <a:pPr marL="12700">
              <a:lnSpc>
                <a:spcPts val="1420"/>
              </a:lnSpc>
            </a:pPr>
            <a:endParaRPr lang="it-IT" sz="1200" i="1" dirty="0">
              <a:solidFill>
                <a:srgbClr val="FFFFFF"/>
              </a:solidFill>
              <a:latin typeface="Source Sans Pro" panose="020B0503030403020204" pitchFamily="34" charset="0"/>
              <a:cs typeface="Arial"/>
            </a:endParaRPr>
          </a:p>
          <a:p>
            <a:pPr marL="12700">
              <a:lnSpc>
                <a:spcPts val="1420"/>
              </a:lnSpc>
            </a:pPr>
            <a:r>
              <a:rPr lang="it-IT" sz="1200" b="1" dirty="0">
                <a:solidFill>
                  <a:srgbClr val="00AFC1"/>
                </a:solidFill>
                <a:latin typeface="Source Sans Pro" panose="020B0503030403020204" pitchFamily="34" charset="0"/>
                <a:cs typeface="Arial"/>
              </a:rPr>
              <a:t>11.45 -  Fine dei lavori</a:t>
            </a:r>
          </a:p>
          <a:p>
            <a:pPr marL="12700">
              <a:lnSpc>
                <a:spcPts val="1420"/>
              </a:lnSpc>
            </a:pPr>
            <a:endParaRPr lang="it-IT" sz="1300" i="1" dirty="0">
              <a:solidFill>
                <a:srgbClr val="FFFFFF"/>
              </a:solidFill>
              <a:latin typeface="Source Sans Pro" panose="020B0503030403020204" pitchFamily="34" charset="0"/>
              <a:cs typeface="Arial"/>
            </a:endParaRPr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C3A8FEAF-2A34-B42C-B408-338E72D7C48C}"/>
              </a:ext>
            </a:extLst>
          </p:cNvPr>
          <p:cNvGrpSpPr/>
          <p:nvPr/>
        </p:nvGrpSpPr>
        <p:grpSpPr>
          <a:xfrm>
            <a:off x="565048" y="273729"/>
            <a:ext cx="1943162" cy="513080"/>
            <a:chOff x="834975" y="284403"/>
            <a:chExt cx="1943162" cy="51308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4975" y="284403"/>
              <a:ext cx="519976" cy="51308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450987" y="658062"/>
              <a:ext cx="1327150" cy="137795"/>
            </a:xfrm>
            <a:custGeom>
              <a:avLst/>
              <a:gdLst/>
              <a:ahLst/>
              <a:cxnLst/>
              <a:rect l="l" t="t" r="r" b="b"/>
              <a:pathLst>
                <a:path w="1327150" h="137795">
                  <a:moveTo>
                    <a:pt x="114198" y="132486"/>
                  </a:moveTo>
                  <a:lnTo>
                    <a:pt x="98933" y="96913"/>
                  </a:lnTo>
                  <a:lnTo>
                    <a:pt x="93370" y="83947"/>
                  </a:lnTo>
                  <a:lnTo>
                    <a:pt x="78460" y="49187"/>
                  </a:lnTo>
                  <a:lnTo>
                    <a:pt x="78460" y="83947"/>
                  </a:lnTo>
                  <a:lnTo>
                    <a:pt x="36080" y="83947"/>
                  </a:lnTo>
                  <a:lnTo>
                    <a:pt x="57518" y="33731"/>
                  </a:lnTo>
                  <a:lnTo>
                    <a:pt x="78460" y="83947"/>
                  </a:lnTo>
                  <a:lnTo>
                    <a:pt x="78460" y="49187"/>
                  </a:lnTo>
                  <a:lnTo>
                    <a:pt x="71831" y="33731"/>
                  </a:lnTo>
                  <a:lnTo>
                    <a:pt x="57848" y="1155"/>
                  </a:lnTo>
                  <a:lnTo>
                    <a:pt x="0" y="132486"/>
                  </a:lnTo>
                  <a:lnTo>
                    <a:pt x="15290" y="132486"/>
                  </a:lnTo>
                  <a:lnTo>
                    <a:pt x="30416" y="96913"/>
                  </a:lnTo>
                  <a:lnTo>
                    <a:pt x="83959" y="96913"/>
                  </a:lnTo>
                  <a:lnTo>
                    <a:pt x="98742" y="132486"/>
                  </a:lnTo>
                  <a:lnTo>
                    <a:pt x="114198" y="132486"/>
                  </a:lnTo>
                  <a:close/>
                </a:path>
                <a:path w="1327150" h="137795">
                  <a:moveTo>
                    <a:pt x="200279" y="95910"/>
                  </a:moveTo>
                  <a:lnTo>
                    <a:pt x="170192" y="60667"/>
                  </a:lnTo>
                  <a:lnTo>
                    <a:pt x="155244" y="53860"/>
                  </a:lnTo>
                  <a:lnTo>
                    <a:pt x="148894" y="49834"/>
                  </a:lnTo>
                  <a:lnTo>
                    <a:pt x="144132" y="44488"/>
                  </a:lnTo>
                  <a:lnTo>
                    <a:pt x="142252" y="37401"/>
                  </a:lnTo>
                  <a:lnTo>
                    <a:pt x="143941" y="29527"/>
                  </a:lnTo>
                  <a:lnTo>
                    <a:pt x="148475" y="23380"/>
                  </a:lnTo>
                  <a:lnTo>
                    <a:pt x="155105" y="19380"/>
                  </a:lnTo>
                  <a:lnTo>
                    <a:pt x="163055" y="17945"/>
                  </a:lnTo>
                  <a:lnTo>
                    <a:pt x="170218" y="18859"/>
                  </a:lnTo>
                  <a:lnTo>
                    <a:pt x="175971" y="21526"/>
                  </a:lnTo>
                  <a:lnTo>
                    <a:pt x="180670" y="25806"/>
                  </a:lnTo>
                  <a:lnTo>
                    <a:pt x="184645" y="31584"/>
                  </a:lnTo>
                  <a:lnTo>
                    <a:pt x="195783" y="24434"/>
                  </a:lnTo>
                  <a:lnTo>
                    <a:pt x="189890" y="16217"/>
                  </a:lnTo>
                  <a:lnTo>
                    <a:pt x="182321" y="10109"/>
                  </a:lnTo>
                  <a:lnTo>
                    <a:pt x="173393" y="6299"/>
                  </a:lnTo>
                  <a:lnTo>
                    <a:pt x="163372" y="4991"/>
                  </a:lnTo>
                  <a:lnTo>
                    <a:pt x="150050" y="7251"/>
                  </a:lnTo>
                  <a:lnTo>
                    <a:pt x="138861" y="13652"/>
                  </a:lnTo>
                  <a:lnTo>
                    <a:pt x="131165" y="23710"/>
                  </a:lnTo>
                  <a:lnTo>
                    <a:pt x="128295" y="36906"/>
                  </a:lnTo>
                  <a:lnTo>
                    <a:pt x="130505" y="48564"/>
                  </a:lnTo>
                  <a:lnTo>
                    <a:pt x="136448" y="57188"/>
                  </a:lnTo>
                  <a:lnTo>
                    <a:pt x="145135" y="63690"/>
                  </a:lnTo>
                  <a:lnTo>
                    <a:pt x="155562" y="68986"/>
                  </a:lnTo>
                  <a:lnTo>
                    <a:pt x="163207" y="72301"/>
                  </a:lnTo>
                  <a:lnTo>
                    <a:pt x="171742" y="76390"/>
                  </a:lnTo>
                  <a:lnTo>
                    <a:pt x="179133" y="81280"/>
                  </a:lnTo>
                  <a:lnTo>
                    <a:pt x="184353" y="87922"/>
                  </a:lnTo>
                  <a:lnTo>
                    <a:pt x="186321" y="97243"/>
                  </a:lnTo>
                  <a:lnTo>
                    <a:pt x="184188" y="107022"/>
                  </a:lnTo>
                  <a:lnTo>
                    <a:pt x="178485" y="114769"/>
                  </a:lnTo>
                  <a:lnTo>
                    <a:pt x="170268" y="119849"/>
                  </a:lnTo>
                  <a:lnTo>
                    <a:pt x="160553" y="121678"/>
                  </a:lnTo>
                  <a:lnTo>
                    <a:pt x="151218" y="119849"/>
                  </a:lnTo>
                  <a:lnTo>
                    <a:pt x="143637" y="114846"/>
                  </a:lnTo>
                  <a:lnTo>
                    <a:pt x="138252" y="107442"/>
                  </a:lnTo>
                  <a:lnTo>
                    <a:pt x="135445" y="98412"/>
                  </a:lnTo>
                  <a:lnTo>
                    <a:pt x="121805" y="102235"/>
                  </a:lnTo>
                  <a:lnTo>
                    <a:pt x="126771" y="115506"/>
                  </a:lnTo>
                  <a:lnTo>
                    <a:pt x="135305" y="125742"/>
                  </a:lnTo>
                  <a:lnTo>
                    <a:pt x="146862" y="132334"/>
                  </a:lnTo>
                  <a:lnTo>
                    <a:pt x="160883" y="134658"/>
                  </a:lnTo>
                  <a:lnTo>
                    <a:pt x="176237" y="131699"/>
                  </a:lnTo>
                  <a:lnTo>
                    <a:pt x="188760" y="123520"/>
                  </a:lnTo>
                  <a:lnTo>
                    <a:pt x="197192" y="111226"/>
                  </a:lnTo>
                  <a:lnTo>
                    <a:pt x="200279" y="95910"/>
                  </a:lnTo>
                  <a:close/>
                </a:path>
                <a:path w="1327150" h="137795">
                  <a:moveTo>
                    <a:pt x="293154" y="95923"/>
                  </a:moveTo>
                  <a:lnTo>
                    <a:pt x="263067" y="60680"/>
                  </a:lnTo>
                  <a:lnTo>
                    <a:pt x="248107" y="53860"/>
                  </a:lnTo>
                  <a:lnTo>
                    <a:pt x="241757" y="49822"/>
                  </a:lnTo>
                  <a:lnTo>
                    <a:pt x="236994" y="44488"/>
                  </a:lnTo>
                  <a:lnTo>
                    <a:pt x="235127" y="37401"/>
                  </a:lnTo>
                  <a:lnTo>
                    <a:pt x="236804" y="29527"/>
                  </a:lnTo>
                  <a:lnTo>
                    <a:pt x="241338" y="23380"/>
                  </a:lnTo>
                  <a:lnTo>
                    <a:pt x="247967" y="19380"/>
                  </a:lnTo>
                  <a:lnTo>
                    <a:pt x="255917" y="17957"/>
                  </a:lnTo>
                  <a:lnTo>
                    <a:pt x="263067" y="18872"/>
                  </a:lnTo>
                  <a:lnTo>
                    <a:pt x="268833" y="21526"/>
                  </a:lnTo>
                  <a:lnTo>
                    <a:pt x="273532" y="25806"/>
                  </a:lnTo>
                  <a:lnTo>
                    <a:pt x="277520" y="31597"/>
                  </a:lnTo>
                  <a:lnTo>
                    <a:pt x="288671" y="24447"/>
                  </a:lnTo>
                  <a:lnTo>
                    <a:pt x="282752" y="16217"/>
                  </a:lnTo>
                  <a:lnTo>
                    <a:pt x="275183" y="10109"/>
                  </a:lnTo>
                  <a:lnTo>
                    <a:pt x="266255" y="6299"/>
                  </a:lnTo>
                  <a:lnTo>
                    <a:pt x="256247" y="4991"/>
                  </a:lnTo>
                  <a:lnTo>
                    <a:pt x="242912" y="7239"/>
                  </a:lnTo>
                  <a:lnTo>
                    <a:pt x="231724" y="13652"/>
                  </a:lnTo>
                  <a:lnTo>
                    <a:pt x="224028" y="23710"/>
                  </a:lnTo>
                  <a:lnTo>
                    <a:pt x="221170" y="36906"/>
                  </a:lnTo>
                  <a:lnTo>
                    <a:pt x="223367" y="48552"/>
                  </a:lnTo>
                  <a:lnTo>
                    <a:pt x="229311" y="57188"/>
                  </a:lnTo>
                  <a:lnTo>
                    <a:pt x="237998" y="63690"/>
                  </a:lnTo>
                  <a:lnTo>
                    <a:pt x="248437" y="68999"/>
                  </a:lnTo>
                  <a:lnTo>
                    <a:pt x="256082" y="72301"/>
                  </a:lnTo>
                  <a:lnTo>
                    <a:pt x="264604" y="76390"/>
                  </a:lnTo>
                  <a:lnTo>
                    <a:pt x="271983" y="81292"/>
                  </a:lnTo>
                  <a:lnTo>
                    <a:pt x="277190" y="87934"/>
                  </a:lnTo>
                  <a:lnTo>
                    <a:pt x="279171" y="97256"/>
                  </a:lnTo>
                  <a:lnTo>
                    <a:pt x="277037" y="107035"/>
                  </a:lnTo>
                  <a:lnTo>
                    <a:pt x="271335" y="114769"/>
                  </a:lnTo>
                  <a:lnTo>
                    <a:pt x="263118" y="119862"/>
                  </a:lnTo>
                  <a:lnTo>
                    <a:pt x="253415" y="121691"/>
                  </a:lnTo>
                  <a:lnTo>
                    <a:pt x="244068" y="119849"/>
                  </a:lnTo>
                  <a:lnTo>
                    <a:pt x="236499" y="114846"/>
                  </a:lnTo>
                  <a:lnTo>
                    <a:pt x="231114" y="107454"/>
                  </a:lnTo>
                  <a:lnTo>
                    <a:pt x="228307" y="98412"/>
                  </a:lnTo>
                  <a:lnTo>
                    <a:pt x="214680" y="102247"/>
                  </a:lnTo>
                  <a:lnTo>
                    <a:pt x="219633" y="115519"/>
                  </a:lnTo>
                  <a:lnTo>
                    <a:pt x="228168" y="125742"/>
                  </a:lnTo>
                  <a:lnTo>
                    <a:pt x="239712" y="132321"/>
                  </a:lnTo>
                  <a:lnTo>
                    <a:pt x="253746" y="134658"/>
                  </a:lnTo>
                  <a:lnTo>
                    <a:pt x="269087" y="131686"/>
                  </a:lnTo>
                  <a:lnTo>
                    <a:pt x="281609" y="123520"/>
                  </a:lnTo>
                  <a:lnTo>
                    <a:pt x="290055" y="111226"/>
                  </a:lnTo>
                  <a:lnTo>
                    <a:pt x="293154" y="95923"/>
                  </a:lnTo>
                  <a:close/>
                </a:path>
                <a:path w="1327150" h="137795">
                  <a:moveTo>
                    <a:pt x="437870" y="69977"/>
                  </a:moveTo>
                  <a:lnTo>
                    <a:pt x="432689" y="44691"/>
                  </a:lnTo>
                  <a:lnTo>
                    <a:pt x="423900" y="31813"/>
                  </a:lnTo>
                  <a:lnTo>
                    <a:pt x="423900" y="69811"/>
                  </a:lnTo>
                  <a:lnTo>
                    <a:pt x="419874" y="89839"/>
                  </a:lnTo>
                  <a:lnTo>
                    <a:pt x="408889" y="106362"/>
                  </a:lnTo>
                  <a:lnTo>
                    <a:pt x="392557" y="117563"/>
                  </a:lnTo>
                  <a:lnTo>
                    <a:pt x="372529" y="121704"/>
                  </a:lnTo>
                  <a:lnTo>
                    <a:pt x="352513" y="117563"/>
                  </a:lnTo>
                  <a:lnTo>
                    <a:pt x="336194" y="106362"/>
                  </a:lnTo>
                  <a:lnTo>
                    <a:pt x="325196" y="89839"/>
                  </a:lnTo>
                  <a:lnTo>
                    <a:pt x="321208" y="69977"/>
                  </a:lnTo>
                  <a:lnTo>
                    <a:pt x="321170" y="69811"/>
                  </a:lnTo>
                  <a:lnTo>
                    <a:pt x="325158" y="49720"/>
                  </a:lnTo>
                  <a:lnTo>
                    <a:pt x="336067" y="33223"/>
                  </a:lnTo>
                  <a:lnTo>
                    <a:pt x="352374" y="22047"/>
                  </a:lnTo>
                  <a:lnTo>
                    <a:pt x="372529" y="17945"/>
                  </a:lnTo>
                  <a:lnTo>
                    <a:pt x="392696" y="22047"/>
                  </a:lnTo>
                  <a:lnTo>
                    <a:pt x="409003" y="33223"/>
                  </a:lnTo>
                  <a:lnTo>
                    <a:pt x="419925" y="49720"/>
                  </a:lnTo>
                  <a:lnTo>
                    <a:pt x="423900" y="69811"/>
                  </a:lnTo>
                  <a:lnTo>
                    <a:pt x="423900" y="31813"/>
                  </a:lnTo>
                  <a:lnTo>
                    <a:pt x="418604" y="24041"/>
                  </a:lnTo>
                  <a:lnTo>
                    <a:pt x="409511" y="17945"/>
                  </a:lnTo>
                  <a:lnTo>
                    <a:pt x="397814" y="10109"/>
                  </a:lnTo>
                  <a:lnTo>
                    <a:pt x="372529" y="5003"/>
                  </a:lnTo>
                  <a:lnTo>
                    <a:pt x="347243" y="10109"/>
                  </a:lnTo>
                  <a:lnTo>
                    <a:pt x="326466" y="24041"/>
                  </a:lnTo>
                  <a:lnTo>
                    <a:pt x="312394" y="44691"/>
                  </a:lnTo>
                  <a:lnTo>
                    <a:pt x="307251" y="69811"/>
                  </a:lnTo>
                  <a:lnTo>
                    <a:pt x="307213" y="69977"/>
                  </a:lnTo>
                  <a:lnTo>
                    <a:pt x="312394" y="95313"/>
                  </a:lnTo>
                  <a:lnTo>
                    <a:pt x="326466" y="115849"/>
                  </a:lnTo>
                  <a:lnTo>
                    <a:pt x="347243" y="129628"/>
                  </a:lnTo>
                  <a:lnTo>
                    <a:pt x="372529" y="134658"/>
                  </a:lnTo>
                  <a:lnTo>
                    <a:pt x="397814" y="129628"/>
                  </a:lnTo>
                  <a:lnTo>
                    <a:pt x="409778" y="121704"/>
                  </a:lnTo>
                  <a:lnTo>
                    <a:pt x="418604" y="115849"/>
                  </a:lnTo>
                  <a:lnTo>
                    <a:pt x="432689" y="95313"/>
                  </a:lnTo>
                  <a:lnTo>
                    <a:pt x="437870" y="69977"/>
                  </a:lnTo>
                  <a:close/>
                </a:path>
                <a:path w="1327150" h="137795">
                  <a:moveTo>
                    <a:pt x="505320" y="119519"/>
                  </a:moveTo>
                  <a:lnTo>
                    <a:pt x="470738" y="119519"/>
                  </a:lnTo>
                  <a:lnTo>
                    <a:pt x="470738" y="7759"/>
                  </a:lnTo>
                  <a:lnTo>
                    <a:pt x="456780" y="7759"/>
                  </a:lnTo>
                  <a:lnTo>
                    <a:pt x="456780" y="119519"/>
                  </a:lnTo>
                  <a:lnTo>
                    <a:pt x="456780" y="132219"/>
                  </a:lnTo>
                  <a:lnTo>
                    <a:pt x="505320" y="132219"/>
                  </a:lnTo>
                  <a:lnTo>
                    <a:pt x="505320" y="119519"/>
                  </a:lnTo>
                  <a:close/>
                </a:path>
                <a:path w="1327150" h="137795">
                  <a:moveTo>
                    <a:pt x="643445" y="69977"/>
                  </a:moveTo>
                  <a:lnTo>
                    <a:pt x="638263" y="44691"/>
                  </a:lnTo>
                  <a:lnTo>
                    <a:pt x="629500" y="31826"/>
                  </a:lnTo>
                  <a:lnTo>
                    <a:pt x="629500" y="69811"/>
                  </a:lnTo>
                  <a:lnTo>
                    <a:pt x="625475" y="89839"/>
                  </a:lnTo>
                  <a:lnTo>
                    <a:pt x="614476" y="106349"/>
                  </a:lnTo>
                  <a:lnTo>
                    <a:pt x="598144" y="117563"/>
                  </a:lnTo>
                  <a:lnTo>
                    <a:pt x="578129" y="121691"/>
                  </a:lnTo>
                  <a:lnTo>
                    <a:pt x="558101" y="117563"/>
                  </a:lnTo>
                  <a:lnTo>
                    <a:pt x="541782" y="106349"/>
                  </a:lnTo>
                  <a:lnTo>
                    <a:pt x="530783" y="89839"/>
                  </a:lnTo>
                  <a:lnTo>
                    <a:pt x="526796" y="69977"/>
                  </a:lnTo>
                  <a:lnTo>
                    <a:pt x="526757" y="69811"/>
                  </a:lnTo>
                  <a:lnTo>
                    <a:pt x="530745" y="49720"/>
                  </a:lnTo>
                  <a:lnTo>
                    <a:pt x="541655" y="33223"/>
                  </a:lnTo>
                  <a:lnTo>
                    <a:pt x="557974" y="22059"/>
                  </a:lnTo>
                  <a:lnTo>
                    <a:pt x="578129" y="17945"/>
                  </a:lnTo>
                  <a:lnTo>
                    <a:pt x="598284" y="22059"/>
                  </a:lnTo>
                  <a:lnTo>
                    <a:pt x="614591" y="33223"/>
                  </a:lnTo>
                  <a:lnTo>
                    <a:pt x="625513" y="49720"/>
                  </a:lnTo>
                  <a:lnTo>
                    <a:pt x="629500" y="69811"/>
                  </a:lnTo>
                  <a:lnTo>
                    <a:pt x="629500" y="31826"/>
                  </a:lnTo>
                  <a:lnTo>
                    <a:pt x="624192" y="24028"/>
                  </a:lnTo>
                  <a:lnTo>
                    <a:pt x="615124" y="17945"/>
                  </a:lnTo>
                  <a:lnTo>
                    <a:pt x="603415" y="10096"/>
                  </a:lnTo>
                  <a:lnTo>
                    <a:pt x="578129" y="4991"/>
                  </a:lnTo>
                  <a:lnTo>
                    <a:pt x="552843" y="10096"/>
                  </a:lnTo>
                  <a:lnTo>
                    <a:pt x="532066" y="24028"/>
                  </a:lnTo>
                  <a:lnTo>
                    <a:pt x="517982" y="44691"/>
                  </a:lnTo>
                  <a:lnTo>
                    <a:pt x="512838" y="69811"/>
                  </a:lnTo>
                  <a:lnTo>
                    <a:pt x="512800" y="69977"/>
                  </a:lnTo>
                  <a:lnTo>
                    <a:pt x="517982" y="95313"/>
                  </a:lnTo>
                  <a:lnTo>
                    <a:pt x="532066" y="115849"/>
                  </a:lnTo>
                  <a:lnTo>
                    <a:pt x="552843" y="129628"/>
                  </a:lnTo>
                  <a:lnTo>
                    <a:pt x="578129" y="134658"/>
                  </a:lnTo>
                  <a:lnTo>
                    <a:pt x="603415" y="129628"/>
                  </a:lnTo>
                  <a:lnTo>
                    <a:pt x="615378" y="121691"/>
                  </a:lnTo>
                  <a:lnTo>
                    <a:pt x="624192" y="115849"/>
                  </a:lnTo>
                  <a:lnTo>
                    <a:pt x="638263" y="95313"/>
                  </a:lnTo>
                  <a:lnTo>
                    <a:pt x="643445" y="69977"/>
                  </a:lnTo>
                  <a:close/>
                </a:path>
                <a:path w="1327150" h="137795">
                  <a:moveTo>
                    <a:pt x="795337" y="132486"/>
                  </a:moveTo>
                  <a:lnTo>
                    <a:pt x="769912" y="0"/>
                  </a:lnTo>
                  <a:lnTo>
                    <a:pt x="724192" y="105232"/>
                  </a:lnTo>
                  <a:lnTo>
                    <a:pt x="678637" y="0"/>
                  </a:lnTo>
                  <a:lnTo>
                    <a:pt x="653211" y="132486"/>
                  </a:lnTo>
                  <a:lnTo>
                    <a:pt x="667512" y="132486"/>
                  </a:lnTo>
                  <a:lnTo>
                    <a:pt x="683628" y="47701"/>
                  </a:lnTo>
                  <a:lnTo>
                    <a:pt x="683958" y="47701"/>
                  </a:lnTo>
                  <a:lnTo>
                    <a:pt x="724192" y="137642"/>
                  </a:lnTo>
                  <a:lnTo>
                    <a:pt x="764590" y="47701"/>
                  </a:lnTo>
                  <a:lnTo>
                    <a:pt x="764933" y="47701"/>
                  </a:lnTo>
                  <a:lnTo>
                    <a:pt x="781037" y="132486"/>
                  </a:lnTo>
                  <a:lnTo>
                    <a:pt x="795337" y="132486"/>
                  </a:lnTo>
                  <a:close/>
                </a:path>
                <a:path w="1327150" h="137795">
                  <a:moveTo>
                    <a:pt x="885240" y="97599"/>
                  </a:moveTo>
                  <a:lnTo>
                    <a:pt x="871258" y="69862"/>
                  </a:lnTo>
                  <a:lnTo>
                    <a:pt x="871258" y="96583"/>
                  </a:lnTo>
                  <a:lnTo>
                    <a:pt x="868438" y="108242"/>
                  </a:lnTo>
                  <a:lnTo>
                    <a:pt x="861072" y="115227"/>
                  </a:lnTo>
                  <a:lnTo>
                    <a:pt x="850785" y="118630"/>
                  </a:lnTo>
                  <a:lnTo>
                    <a:pt x="839190" y="119519"/>
                  </a:lnTo>
                  <a:lnTo>
                    <a:pt x="825220" y="119519"/>
                  </a:lnTo>
                  <a:lnTo>
                    <a:pt x="825220" y="74320"/>
                  </a:lnTo>
                  <a:lnTo>
                    <a:pt x="837349" y="74320"/>
                  </a:lnTo>
                  <a:lnTo>
                    <a:pt x="849096" y="75057"/>
                  </a:lnTo>
                  <a:lnTo>
                    <a:pt x="860031" y="78155"/>
                  </a:lnTo>
                  <a:lnTo>
                    <a:pt x="868108" y="84899"/>
                  </a:lnTo>
                  <a:lnTo>
                    <a:pt x="871258" y="96583"/>
                  </a:lnTo>
                  <a:lnTo>
                    <a:pt x="871258" y="69862"/>
                  </a:lnTo>
                  <a:lnTo>
                    <a:pt x="861453" y="65506"/>
                  </a:lnTo>
                  <a:lnTo>
                    <a:pt x="865098" y="62331"/>
                  </a:lnTo>
                  <a:lnTo>
                    <a:pt x="866952" y="60718"/>
                  </a:lnTo>
                  <a:lnTo>
                    <a:pt x="870775" y="54965"/>
                  </a:lnTo>
                  <a:lnTo>
                    <a:pt x="873010" y="48361"/>
                  </a:lnTo>
                  <a:lnTo>
                    <a:pt x="873747" y="41071"/>
                  </a:lnTo>
                  <a:lnTo>
                    <a:pt x="870394" y="24968"/>
                  </a:lnTo>
                  <a:lnTo>
                    <a:pt x="866203" y="20129"/>
                  </a:lnTo>
                  <a:lnTo>
                    <a:pt x="861339" y="14503"/>
                  </a:lnTo>
                  <a:lnTo>
                    <a:pt x="859802" y="13855"/>
                  </a:lnTo>
                  <a:lnTo>
                    <a:pt x="859802" y="41071"/>
                  </a:lnTo>
                  <a:lnTo>
                    <a:pt x="857440" y="52590"/>
                  </a:lnTo>
                  <a:lnTo>
                    <a:pt x="851090" y="58991"/>
                  </a:lnTo>
                  <a:lnTo>
                    <a:pt x="841768" y="61747"/>
                  </a:lnTo>
                  <a:lnTo>
                    <a:pt x="830529" y="62331"/>
                  </a:lnTo>
                  <a:lnTo>
                    <a:pt x="825220" y="62331"/>
                  </a:lnTo>
                  <a:lnTo>
                    <a:pt x="825220" y="20129"/>
                  </a:lnTo>
                  <a:lnTo>
                    <a:pt x="830719" y="20129"/>
                  </a:lnTo>
                  <a:lnTo>
                    <a:pt x="842479" y="20739"/>
                  </a:lnTo>
                  <a:lnTo>
                    <a:pt x="851674" y="23495"/>
                  </a:lnTo>
                  <a:lnTo>
                    <a:pt x="857656" y="29794"/>
                  </a:lnTo>
                  <a:lnTo>
                    <a:pt x="859802" y="41071"/>
                  </a:lnTo>
                  <a:lnTo>
                    <a:pt x="859802" y="13855"/>
                  </a:lnTo>
                  <a:lnTo>
                    <a:pt x="848017" y="8851"/>
                  </a:lnTo>
                  <a:lnTo>
                    <a:pt x="831875" y="7150"/>
                  </a:lnTo>
                  <a:lnTo>
                    <a:pt x="811250" y="7150"/>
                  </a:lnTo>
                  <a:lnTo>
                    <a:pt x="811250" y="132486"/>
                  </a:lnTo>
                  <a:lnTo>
                    <a:pt x="840333" y="132486"/>
                  </a:lnTo>
                  <a:lnTo>
                    <a:pt x="857796" y="130543"/>
                  </a:lnTo>
                  <a:lnTo>
                    <a:pt x="872070" y="124383"/>
                  </a:lnTo>
                  <a:lnTo>
                    <a:pt x="876401" y="119519"/>
                  </a:lnTo>
                  <a:lnTo>
                    <a:pt x="881697" y="113563"/>
                  </a:lnTo>
                  <a:lnTo>
                    <a:pt x="885240" y="97599"/>
                  </a:lnTo>
                  <a:close/>
                </a:path>
                <a:path w="1327150" h="137795">
                  <a:moveTo>
                    <a:pt x="1008189" y="132499"/>
                  </a:moveTo>
                  <a:lnTo>
                    <a:pt x="992924" y="96926"/>
                  </a:lnTo>
                  <a:lnTo>
                    <a:pt x="987348" y="83947"/>
                  </a:lnTo>
                  <a:lnTo>
                    <a:pt x="972439" y="49225"/>
                  </a:lnTo>
                  <a:lnTo>
                    <a:pt x="972439" y="83947"/>
                  </a:lnTo>
                  <a:lnTo>
                    <a:pt x="930046" y="83947"/>
                  </a:lnTo>
                  <a:lnTo>
                    <a:pt x="951484" y="33743"/>
                  </a:lnTo>
                  <a:lnTo>
                    <a:pt x="972439" y="83947"/>
                  </a:lnTo>
                  <a:lnTo>
                    <a:pt x="972439" y="49225"/>
                  </a:lnTo>
                  <a:lnTo>
                    <a:pt x="965796" y="33743"/>
                  </a:lnTo>
                  <a:lnTo>
                    <a:pt x="951814" y="1168"/>
                  </a:lnTo>
                  <a:lnTo>
                    <a:pt x="893953" y="132499"/>
                  </a:lnTo>
                  <a:lnTo>
                    <a:pt x="909269" y="132499"/>
                  </a:lnTo>
                  <a:lnTo>
                    <a:pt x="924394" y="96926"/>
                  </a:lnTo>
                  <a:lnTo>
                    <a:pt x="977912" y="96926"/>
                  </a:lnTo>
                  <a:lnTo>
                    <a:pt x="992720" y="132499"/>
                  </a:lnTo>
                  <a:lnTo>
                    <a:pt x="1008189" y="132499"/>
                  </a:lnTo>
                  <a:close/>
                </a:path>
                <a:path w="1327150" h="137795">
                  <a:moveTo>
                    <a:pt x="1094244" y="132486"/>
                  </a:moveTo>
                  <a:lnTo>
                    <a:pt x="1055179" y="77470"/>
                  </a:lnTo>
                  <a:lnTo>
                    <a:pt x="1054354" y="76301"/>
                  </a:lnTo>
                  <a:lnTo>
                    <a:pt x="1067396" y="72923"/>
                  </a:lnTo>
                  <a:lnTo>
                    <a:pt x="1077302" y="65633"/>
                  </a:lnTo>
                  <a:lnTo>
                    <a:pt x="1077556" y="65176"/>
                  </a:lnTo>
                  <a:lnTo>
                    <a:pt x="1083576" y="55029"/>
                  </a:lnTo>
                  <a:lnTo>
                    <a:pt x="1085773" y="41719"/>
                  </a:lnTo>
                  <a:lnTo>
                    <a:pt x="1081951" y="24396"/>
                  </a:lnTo>
                  <a:lnTo>
                    <a:pt x="1077823" y="20129"/>
                  </a:lnTo>
                  <a:lnTo>
                    <a:pt x="1071803" y="13906"/>
                  </a:lnTo>
                  <a:lnTo>
                    <a:pt x="1071803" y="42722"/>
                  </a:lnTo>
                  <a:lnTo>
                    <a:pt x="1069060" y="54432"/>
                  </a:lnTo>
                  <a:lnTo>
                    <a:pt x="1061859" y="61239"/>
                  </a:lnTo>
                  <a:lnTo>
                    <a:pt x="1051687" y="64401"/>
                  </a:lnTo>
                  <a:lnTo>
                    <a:pt x="1040053" y="65176"/>
                  </a:lnTo>
                  <a:lnTo>
                    <a:pt x="1035735" y="65176"/>
                  </a:lnTo>
                  <a:lnTo>
                    <a:pt x="1035735" y="20129"/>
                  </a:lnTo>
                  <a:lnTo>
                    <a:pt x="1039901" y="20129"/>
                  </a:lnTo>
                  <a:lnTo>
                    <a:pt x="1051966" y="20764"/>
                  </a:lnTo>
                  <a:lnTo>
                    <a:pt x="1062151" y="23698"/>
                  </a:lnTo>
                  <a:lnTo>
                    <a:pt x="1069174" y="30505"/>
                  </a:lnTo>
                  <a:lnTo>
                    <a:pt x="1071803" y="42722"/>
                  </a:lnTo>
                  <a:lnTo>
                    <a:pt x="1071803" y="13906"/>
                  </a:lnTo>
                  <a:lnTo>
                    <a:pt x="1057097" y="8585"/>
                  </a:lnTo>
                  <a:lnTo>
                    <a:pt x="1039901" y="7150"/>
                  </a:lnTo>
                  <a:lnTo>
                    <a:pt x="1021778" y="7150"/>
                  </a:lnTo>
                  <a:lnTo>
                    <a:pt x="1021778" y="132486"/>
                  </a:lnTo>
                  <a:lnTo>
                    <a:pt x="1035735" y="132486"/>
                  </a:lnTo>
                  <a:lnTo>
                    <a:pt x="1035735" y="77470"/>
                  </a:lnTo>
                  <a:lnTo>
                    <a:pt x="1039228" y="77470"/>
                  </a:lnTo>
                  <a:lnTo>
                    <a:pt x="1077137" y="132486"/>
                  </a:lnTo>
                  <a:lnTo>
                    <a:pt x="1094244" y="132486"/>
                  </a:lnTo>
                  <a:close/>
                </a:path>
                <a:path w="1327150" h="137795">
                  <a:moveTo>
                    <a:pt x="1205077" y="69977"/>
                  </a:moveTo>
                  <a:lnTo>
                    <a:pt x="1203845" y="56400"/>
                  </a:lnTo>
                  <a:lnTo>
                    <a:pt x="1200061" y="43764"/>
                  </a:lnTo>
                  <a:lnTo>
                    <a:pt x="1193596" y="32308"/>
                  </a:lnTo>
                  <a:lnTo>
                    <a:pt x="1191133" y="29654"/>
                  </a:lnTo>
                  <a:lnTo>
                    <a:pt x="1191133" y="69824"/>
                  </a:lnTo>
                  <a:lnTo>
                    <a:pt x="1190142" y="80098"/>
                  </a:lnTo>
                  <a:lnTo>
                    <a:pt x="1166634" y="113144"/>
                  </a:lnTo>
                  <a:lnTo>
                    <a:pt x="1135926" y="119519"/>
                  </a:lnTo>
                  <a:lnTo>
                    <a:pt x="1125804" y="119519"/>
                  </a:lnTo>
                  <a:lnTo>
                    <a:pt x="1125804" y="20129"/>
                  </a:lnTo>
                  <a:lnTo>
                    <a:pt x="1135926" y="20129"/>
                  </a:lnTo>
                  <a:lnTo>
                    <a:pt x="1174902" y="32308"/>
                  </a:lnTo>
                  <a:lnTo>
                    <a:pt x="1191133" y="69824"/>
                  </a:lnTo>
                  <a:lnTo>
                    <a:pt x="1191133" y="29654"/>
                  </a:lnTo>
                  <a:lnTo>
                    <a:pt x="1148918" y="7734"/>
                  </a:lnTo>
                  <a:lnTo>
                    <a:pt x="1135430" y="7150"/>
                  </a:lnTo>
                  <a:lnTo>
                    <a:pt x="1111834" y="7150"/>
                  </a:lnTo>
                  <a:lnTo>
                    <a:pt x="1111834" y="132499"/>
                  </a:lnTo>
                  <a:lnTo>
                    <a:pt x="1135100" y="132499"/>
                  </a:lnTo>
                  <a:lnTo>
                    <a:pt x="1173353" y="124777"/>
                  </a:lnTo>
                  <a:lnTo>
                    <a:pt x="1200035" y="95580"/>
                  </a:lnTo>
                  <a:lnTo>
                    <a:pt x="1203833" y="83261"/>
                  </a:lnTo>
                  <a:lnTo>
                    <a:pt x="1205077" y="69977"/>
                  </a:lnTo>
                  <a:close/>
                </a:path>
                <a:path w="1327150" h="137795">
                  <a:moveTo>
                    <a:pt x="1327061" y="132499"/>
                  </a:moveTo>
                  <a:lnTo>
                    <a:pt x="1311795" y="96926"/>
                  </a:lnTo>
                  <a:lnTo>
                    <a:pt x="1306233" y="83947"/>
                  </a:lnTo>
                  <a:lnTo>
                    <a:pt x="1291348" y="49250"/>
                  </a:lnTo>
                  <a:lnTo>
                    <a:pt x="1291348" y="83947"/>
                  </a:lnTo>
                  <a:lnTo>
                    <a:pt x="1248930" y="83947"/>
                  </a:lnTo>
                  <a:lnTo>
                    <a:pt x="1270393" y="33731"/>
                  </a:lnTo>
                  <a:lnTo>
                    <a:pt x="1291348" y="83947"/>
                  </a:lnTo>
                  <a:lnTo>
                    <a:pt x="1291348" y="49250"/>
                  </a:lnTo>
                  <a:lnTo>
                    <a:pt x="1284693" y="33731"/>
                  </a:lnTo>
                  <a:lnTo>
                    <a:pt x="1270723" y="1168"/>
                  </a:lnTo>
                  <a:lnTo>
                    <a:pt x="1212862" y="132499"/>
                  </a:lnTo>
                  <a:lnTo>
                    <a:pt x="1228153" y="132499"/>
                  </a:lnTo>
                  <a:lnTo>
                    <a:pt x="1243291" y="96926"/>
                  </a:lnTo>
                  <a:lnTo>
                    <a:pt x="1296822" y="96926"/>
                  </a:lnTo>
                  <a:lnTo>
                    <a:pt x="1311617" y="132499"/>
                  </a:lnTo>
                  <a:lnTo>
                    <a:pt x="1327061" y="1324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3" name="object 13"/>
          <p:cNvSpPr/>
          <p:nvPr/>
        </p:nvSpPr>
        <p:spPr>
          <a:xfrm>
            <a:off x="950595" y="1464004"/>
            <a:ext cx="3632835" cy="363855"/>
          </a:xfrm>
          <a:custGeom>
            <a:avLst/>
            <a:gdLst/>
            <a:ahLst/>
            <a:cxnLst/>
            <a:rect l="l" t="t" r="r" b="b"/>
            <a:pathLst>
              <a:path w="3632835" h="363855">
                <a:moveTo>
                  <a:pt x="283591" y="181864"/>
                </a:moveTo>
                <a:lnTo>
                  <a:pt x="277075" y="133578"/>
                </a:lnTo>
                <a:lnTo>
                  <a:pt x="258724" y="90144"/>
                </a:lnTo>
                <a:lnTo>
                  <a:pt x="230263" y="53327"/>
                </a:lnTo>
                <a:lnTo>
                  <a:pt x="210654" y="38176"/>
                </a:lnTo>
                <a:lnTo>
                  <a:pt x="210654" y="181864"/>
                </a:lnTo>
                <a:lnTo>
                  <a:pt x="202133" y="224396"/>
                </a:lnTo>
                <a:lnTo>
                  <a:pt x="178854" y="259003"/>
                </a:lnTo>
                <a:lnTo>
                  <a:pt x="144246" y="282282"/>
                </a:lnTo>
                <a:lnTo>
                  <a:pt x="101727" y="290791"/>
                </a:lnTo>
                <a:lnTo>
                  <a:pt x="72453" y="290791"/>
                </a:lnTo>
                <a:lnTo>
                  <a:pt x="72453" y="72936"/>
                </a:lnTo>
                <a:lnTo>
                  <a:pt x="101727" y="72936"/>
                </a:lnTo>
                <a:lnTo>
                  <a:pt x="144246" y="81521"/>
                </a:lnTo>
                <a:lnTo>
                  <a:pt x="178854" y="104914"/>
                </a:lnTo>
                <a:lnTo>
                  <a:pt x="202133" y="139547"/>
                </a:lnTo>
                <a:lnTo>
                  <a:pt x="210654" y="181864"/>
                </a:lnTo>
                <a:lnTo>
                  <a:pt x="210654" y="38176"/>
                </a:lnTo>
                <a:lnTo>
                  <a:pt x="193446" y="24866"/>
                </a:lnTo>
                <a:lnTo>
                  <a:pt x="150012" y="6515"/>
                </a:lnTo>
                <a:lnTo>
                  <a:pt x="101727" y="0"/>
                </a:lnTo>
                <a:lnTo>
                  <a:pt x="0" y="0"/>
                </a:lnTo>
                <a:lnTo>
                  <a:pt x="0" y="363728"/>
                </a:lnTo>
                <a:lnTo>
                  <a:pt x="101727" y="363728"/>
                </a:lnTo>
                <a:lnTo>
                  <a:pt x="150012" y="357225"/>
                </a:lnTo>
                <a:lnTo>
                  <a:pt x="193446" y="338874"/>
                </a:lnTo>
                <a:lnTo>
                  <a:pt x="230263" y="310413"/>
                </a:lnTo>
                <a:lnTo>
                  <a:pt x="245427" y="290791"/>
                </a:lnTo>
                <a:lnTo>
                  <a:pt x="258724" y="273596"/>
                </a:lnTo>
                <a:lnTo>
                  <a:pt x="277075" y="230162"/>
                </a:lnTo>
                <a:lnTo>
                  <a:pt x="283591" y="181864"/>
                </a:lnTo>
                <a:close/>
              </a:path>
              <a:path w="3632835" h="363855">
                <a:moveTo>
                  <a:pt x="389559" y="0"/>
                </a:moveTo>
                <a:lnTo>
                  <a:pt x="317106" y="0"/>
                </a:lnTo>
                <a:lnTo>
                  <a:pt x="317106" y="363740"/>
                </a:lnTo>
                <a:lnTo>
                  <a:pt x="389559" y="363740"/>
                </a:lnTo>
                <a:lnTo>
                  <a:pt x="389559" y="0"/>
                </a:lnTo>
                <a:close/>
              </a:path>
              <a:path w="3632835" h="363855">
                <a:moveTo>
                  <a:pt x="786866" y="179476"/>
                </a:moveTo>
                <a:lnTo>
                  <a:pt x="786384" y="177076"/>
                </a:lnTo>
                <a:lnTo>
                  <a:pt x="786384" y="174675"/>
                </a:lnTo>
                <a:lnTo>
                  <a:pt x="604989" y="174675"/>
                </a:lnTo>
                <a:lnTo>
                  <a:pt x="604989" y="247624"/>
                </a:lnTo>
                <a:lnTo>
                  <a:pt x="692327" y="247624"/>
                </a:lnTo>
                <a:lnTo>
                  <a:pt x="675170" y="265569"/>
                </a:lnTo>
                <a:lnTo>
                  <a:pt x="654418" y="279349"/>
                </a:lnTo>
                <a:lnTo>
                  <a:pt x="630783" y="288175"/>
                </a:lnTo>
                <a:lnTo>
                  <a:pt x="604989" y="291287"/>
                </a:lnTo>
                <a:lnTo>
                  <a:pt x="562394" y="282689"/>
                </a:lnTo>
                <a:lnTo>
                  <a:pt x="527608" y="259245"/>
                </a:lnTo>
                <a:lnTo>
                  <a:pt x="504177" y="224472"/>
                </a:lnTo>
                <a:lnTo>
                  <a:pt x="495579" y="181876"/>
                </a:lnTo>
                <a:lnTo>
                  <a:pt x="504177" y="139547"/>
                </a:lnTo>
                <a:lnTo>
                  <a:pt x="527608" y="104914"/>
                </a:lnTo>
                <a:lnTo>
                  <a:pt x="562394" y="81534"/>
                </a:lnTo>
                <a:lnTo>
                  <a:pt x="604989" y="72948"/>
                </a:lnTo>
                <a:lnTo>
                  <a:pt x="625792" y="74955"/>
                </a:lnTo>
                <a:lnTo>
                  <a:pt x="645363" y="80746"/>
                </a:lnTo>
                <a:lnTo>
                  <a:pt x="663232" y="89954"/>
                </a:lnTo>
                <a:lnTo>
                  <a:pt x="678891" y="102222"/>
                </a:lnTo>
                <a:lnTo>
                  <a:pt x="730237" y="50393"/>
                </a:lnTo>
                <a:lnTo>
                  <a:pt x="703719" y="29349"/>
                </a:lnTo>
                <a:lnTo>
                  <a:pt x="673557" y="13500"/>
                </a:lnTo>
                <a:lnTo>
                  <a:pt x="640422" y="3479"/>
                </a:lnTo>
                <a:lnTo>
                  <a:pt x="604989" y="0"/>
                </a:lnTo>
                <a:lnTo>
                  <a:pt x="556704" y="6502"/>
                </a:lnTo>
                <a:lnTo>
                  <a:pt x="513270" y="24866"/>
                </a:lnTo>
                <a:lnTo>
                  <a:pt x="476453" y="53327"/>
                </a:lnTo>
                <a:lnTo>
                  <a:pt x="447992" y="90144"/>
                </a:lnTo>
                <a:lnTo>
                  <a:pt x="429641" y="133578"/>
                </a:lnTo>
                <a:lnTo>
                  <a:pt x="423125" y="181876"/>
                </a:lnTo>
                <a:lnTo>
                  <a:pt x="429641" y="230162"/>
                </a:lnTo>
                <a:lnTo>
                  <a:pt x="447992" y="273596"/>
                </a:lnTo>
                <a:lnTo>
                  <a:pt x="476453" y="310413"/>
                </a:lnTo>
                <a:lnTo>
                  <a:pt x="513270" y="338874"/>
                </a:lnTo>
                <a:lnTo>
                  <a:pt x="556704" y="357225"/>
                </a:lnTo>
                <a:lnTo>
                  <a:pt x="604989" y="363740"/>
                </a:lnTo>
                <a:lnTo>
                  <a:pt x="653288" y="357225"/>
                </a:lnTo>
                <a:lnTo>
                  <a:pt x="696722" y="338874"/>
                </a:lnTo>
                <a:lnTo>
                  <a:pt x="733539" y="310413"/>
                </a:lnTo>
                <a:lnTo>
                  <a:pt x="762000" y="273596"/>
                </a:lnTo>
                <a:lnTo>
                  <a:pt x="780364" y="230162"/>
                </a:lnTo>
                <a:lnTo>
                  <a:pt x="786866" y="181876"/>
                </a:lnTo>
                <a:lnTo>
                  <a:pt x="786866" y="179476"/>
                </a:lnTo>
                <a:close/>
              </a:path>
              <a:path w="3632835" h="363855">
                <a:moveTo>
                  <a:pt x="892810" y="0"/>
                </a:moveTo>
                <a:lnTo>
                  <a:pt x="820356" y="0"/>
                </a:lnTo>
                <a:lnTo>
                  <a:pt x="820356" y="363740"/>
                </a:lnTo>
                <a:lnTo>
                  <a:pt x="892810" y="363740"/>
                </a:lnTo>
                <a:lnTo>
                  <a:pt x="892810" y="0"/>
                </a:lnTo>
                <a:close/>
              </a:path>
              <a:path w="3632835" h="363855">
                <a:moveTo>
                  <a:pt x="1203731" y="546"/>
                </a:moveTo>
                <a:lnTo>
                  <a:pt x="926376" y="546"/>
                </a:lnTo>
                <a:lnTo>
                  <a:pt x="926376" y="72936"/>
                </a:lnTo>
                <a:lnTo>
                  <a:pt x="1028585" y="72936"/>
                </a:lnTo>
                <a:lnTo>
                  <a:pt x="1028585" y="363766"/>
                </a:lnTo>
                <a:lnTo>
                  <a:pt x="1101521" y="363766"/>
                </a:lnTo>
                <a:lnTo>
                  <a:pt x="1101521" y="72936"/>
                </a:lnTo>
                <a:lnTo>
                  <a:pt x="1203731" y="72936"/>
                </a:lnTo>
                <a:lnTo>
                  <a:pt x="1203731" y="546"/>
                </a:lnTo>
                <a:close/>
              </a:path>
              <a:path w="3632835" h="363855">
                <a:moveTo>
                  <a:pt x="1529499" y="363740"/>
                </a:moveTo>
                <a:lnTo>
                  <a:pt x="1492732" y="262001"/>
                </a:lnTo>
                <a:lnTo>
                  <a:pt x="1466367" y="189064"/>
                </a:lnTo>
                <a:lnTo>
                  <a:pt x="1436712" y="107010"/>
                </a:lnTo>
                <a:lnTo>
                  <a:pt x="1398028" y="0"/>
                </a:lnTo>
                <a:lnTo>
                  <a:pt x="1388910" y="0"/>
                </a:lnTo>
                <a:lnTo>
                  <a:pt x="1388910" y="189064"/>
                </a:lnTo>
                <a:lnTo>
                  <a:pt x="1329880" y="189064"/>
                </a:lnTo>
                <a:lnTo>
                  <a:pt x="1359154" y="107010"/>
                </a:lnTo>
                <a:lnTo>
                  <a:pt x="1388910" y="189064"/>
                </a:lnTo>
                <a:lnTo>
                  <a:pt x="1388910" y="0"/>
                </a:lnTo>
                <a:lnTo>
                  <a:pt x="1320761" y="0"/>
                </a:lnTo>
                <a:lnTo>
                  <a:pt x="1189278" y="363740"/>
                </a:lnTo>
                <a:lnTo>
                  <a:pt x="1266532" y="363740"/>
                </a:lnTo>
                <a:lnTo>
                  <a:pt x="1303489" y="262001"/>
                </a:lnTo>
                <a:lnTo>
                  <a:pt x="1415288" y="262001"/>
                </a:lnTo>
                <a:lnTo>
                  <a:pt x="1452245" y="363740"/>
                </a:lnTo>
                <a:lnTo>
                  <a:pt x="1529499" y="363740"/>
                </a:lnTo>
                <a:close/>
              </a:path>
              <a:path w="3632835" h="363855">
                <a:moveTo>
                  <a:pt x="1758315" y="290830"/>
                </a:moveTo>
                <a:lnTo>
                  <a:pt x="1625866" y="290830"/>
                </a:lnTo>
                <a:lnTo>
                  <a:pt x="1625866" y="0"/>
                </a:lnTo>
                <a:lnTo>
                  <a:pt x="1553413" y="0"/>
                </a:lnTo>
                <a:lnTo>
                  <a:pt x="1553413" y="290830"/>
                </a:lnTo>
                <a:lnTo>
                  <a:pt x="1553413" y="363220"/>
                </a:lnTo>
                <a:lnTo>
                  <a:pt x="1758315" y="363220"/>
                </a:lnTo>
                <a:lnTo>
                  <a:pt x="1758315" y="290830"/>
                </a:lnTo>
                <a:close/>
              </a:path>
              <a:path w="3632835" h="363855">
                <a:moveTo>
                  <a:pt x="2213114" y="0"/>
                </a:moveTo>
                <a:lnTo>
                  <a:pt x="2140661" y="0"/>
                </a:lnTo>
                <a:lnTo>
                  <a:pt x="2140661" y="144780"/>
                </a:lnTo>
                <a:lnTo>
                  <a:pt x="2008212" y="144780"/>
                </a:lnTo>
                <a:lnTo>
                  <a:pt x="2008212" y="0"/>
                </a:lnTo>
                <a:lnTo>
                  <a:pt x="1935759" y="0"/>
                </a:lnTo>
                <a:lnTo>
                  <a:pt x="1935759" y="144780"/>
                </a:lnTo>
                <a:lnTo>
                  <a:pt x="1935759" y="218440"/>
                </a:lnTo>
                <a:lnTo>
                  <a:pt x="1935759" y="363220"/>
                </a:lnTo>
                <a:lnTo>
                  <a:pt x="2008212" y="363220"/>
                </a:lnTo>
                <a:lnTo>
                  <a:pt x="2008212" y="218440"/>
                </a:lnTo>
                <a:lnTo>
                  <a:pt x="2140661" y="218440"/>
                </a:lnTo>
                <a:lnTo>
                  <a:pt x="2140661" y="363220"/>
                </a:lnTo>
                <a:lnTo>
                  <a:pt x="2213114" y="363220"/>
                </a:lnTo>
                <a:lnTo>
                  <a:pt x="2213114" y="218440"/>
                </a:lnTo>
                <a:lnTo>
                  <a:pt x="2213114" y="144780"/>
                </a:lnTo>
                <a:lnTo>
                  <a:pt x="2213114" y="0"/>
                </a:lnTo>
                <a:close/>
              </a:path>
              <a:path w="3632835" h="363855">
                <a:moveTo>
                  <a:pt x="2465933" y="0"/>
                </a:moveTo>
                <a:lnTo>
                  <a:pt x="2246642" y="0"/>
                </a:lnTo>
                <a:lnTo>
                  <a:pt x="2246642" y="72390"/>
                </a:lnTo>
                <a:lnTo>
                  <a:pt x="2246642" y="144780"/>
                </a:lnTo>
                <a:lnTo>
                  <a:pt x="2246642" y="218440"/>
                </a:lnTo>
                <a:lnTo>
                  <a:pt x="2246642" y="290830"/>
                </a:lnTo>
                <a:lnTo>
                  <a:pt x="2246642" y="363220"/>
                </a:lnTo>
                <a:lnTo>
                  <a:pt x="2465933" y="363220"/>
                </a:lnTo>
                <a:lnTo>
                  <a:pt x="2465933" y="290830"/>
                </a:lnTo>
                <a:lnTo>
                  <a:pt x="2319096" y="290830"/>
                </a:lnTo>
                <a:lnTo>
                  <a:pt x="2319096" y="218440"/>
                </a:lnTo>
                <a:lnTo>
                  <a:pt x="2465933" y="218440"/>
                </a:lnTo>
                <a:lnTo>
                  <a:pt x="2465933" y="144780"/>
                </a:lnTo>
                <a:lnTo>
                  <a:pt x="2319096" y="144780"/>
                </a:lnTo>
                <a:lnTo>
                  <a:pt x="2319096" y="72390"/>
                </a:lnTo>
                <a:lnTo>
                  <a:pt x="2465933" y="72390"/>
                </a:lnTo>
                <a:lnTo>
                  <a:pt x="2465933" y="0"/>
                </a:lnTo>
                <a:close/>
              </a:path>
              <a:path w="3632835" h="363855">
                <a:moveTo>
                  <a:pt x="2830106" y="363740"/>
                </a:moveTo>
                <a:lnTo>
                  <a:pt x="2793327" y="262001"/>
                </a:lnTo>
                <a:lnTo>
                  <a:pt x="2766961" y="189064"/>
                </a:lnTo>
                <a:lnTo>
                  <a:pt x="2737307" y="107010"/>
                </a:lnTo>
                <a:lnTo>
                  <a:pt x="2698623" y="0"/>
                </a:lnTo>
                <a:lnTo>
                  <a:pt x="2689491" y="0"/>
                </a:lnTo>
                <a:lnTo>
                  <a:pt x="2689491" y="189064"/>
                </a:lnTo>
                <a:lnTo>
                  <a:pt x="2630474" y="189064"/>
                </a:lnTo>
                <a:lnTo>
                  <a:pt x="2659748" y="107010"/>
                </a:lnTo>
                <a:lnTo>
                  <a:pt x="2689491" y="189064"/>
                </a:lnTo>
                <a:lnTo>
                  <a:pt x="2689491" y="0"/>
                </a:lnTo>
                <a:lnTo>
                  <a:pt x="2621369" y="0"/>
                </a:lnTo>
                <a:lnTo>
                  <a:pt x="2489873" y="363740"/>
                </a:lnTo>
                <a:lnTo>
                  <a:pt x="2567127" y="363740"/>
                </a:lnTo>
                <a:lnTo>
                  <a:pt x="2604071" y="262001"/>
                </a:lnTo>
                <a:lnTo>
                  <a:pt x="2715882" y="262001"/>
                </a:lnTo>
                <a:lnTo>
                  <a:pt x="2752839" y="363740"/>
                </a:lnTo>
                <a:lnTo>
                  <a:pt x="2830106" y="363740"/>
                </a:lnTo>
                <a:close/>
              </a:path>
              <a:path w="3632835" h="363855">
                <a:moveTo>
                  <a:pt x="3058922" y="290830"/>
                </a:moveTo>
                <a:lnTo>
                  <a:pt x="2926473" y="290830"/>
                </a:lnTo>
                <a:lnTo>
                  <a:pt x="2926473" y="0"/>
                </a:lnTo>
                <a:lnTo>
                  <a:pt x="2854020" y="0"/>
                </a:lnTo>
                <a:lnTo>
                  <a:pt x="2854020" y="290830"/>
                </a:lnTo>
                <a:lnTo>
                  <a:pt x="2854020" y="363220"/>
                </a:lnTo>
                <a:lnTo>
                  <a:pt x="3058922" y="363220"/>
                </a:lnTo>
                <a:lnTo>
                  <a:pt x="3058922" y="290830"/>
                </a:lnTo>
                <a:close/>
              </a:path>
              <a:path w="3632835" h="363855">
                <a:moveTo>
                  <a:pt x="3321850" y="546"/>
                </a:moveTo>
                <a:lnTo>
                  <a:pt x="3044494" y="546"/>
                </a:lnTo>
                <a:lnTo>
                  <a:pt x="3044494" y="72936"/>
                </a:lnTo>
                <a:lnTo>
                  <a:pt x="3146717" y="72936"/>
                </a:lnTo>
                <a:lnTo>
                  <a:pt x="3146717" y="363766"/>
                </a:lnTo>
                <a:lnTo>
                  <a:pt x="3219653" y="363766"/>
                </a:lnTo>
                <a:lnTo>
                  <a:pt x="3219653" y="72936"/>
                </a:lnTo>
                <a:lnTo>
                  <a:pt x="3321850" y="72936"/>
                </a:lnTo>
                <a:lnTo>
                  <a:pt x="3321850" y="546"/>
                </a:lnTo>
                <a:close/>
              </a:path>
              <a:path w="3632835" h="363855">
                <a:moveTo>
                  <a:pt x="3632720" y="0"/>
                </a:moveTo>
                <a:lnTo>
                  <a:pt x="3560267" y="0"/>
                </a:lnTo>
                <a:lnTo>
                  <a:pt x="3560267" y="144780"/>
                </a:lnTo>
                <a:lnTo>
                  <a:pt x="3427819" y="144780"/>
                </a:lnTo>
                <a:lnTo>
                  <a:pt x="3427819" y="0"/>
                </a:lnTo>
                <a:lnTo>
                  <a:pt x="3355365" y="0"/>
                </a:lnTo>
                <a:lnTo>
                  <a:pt x="3355365" y="144780"/>
                </a:lnTo>
                <a:lnTo>
                  <a:pt x="3355365" y="218440"/>
                </a:lnTo>
                <a:lnTo>
                  <a:pt x="3355365" y="363220"/>
                </a:lnTo>
                <a:lnTo>
                  <a:pt x="3427819" y="363220"/>
                </a:lnTo>
                <a:lnTo>
                  <a:pt x="3427819" y="218440"/>
                </a:lnTo>
                <a:lnTo>
                  <a:pt x="3560267" y="218440"/>
                </a:lnTo>
                <a:lnTo>
                  <a:pt x="3560267" y="363220"/>
                </a:lnTo>
                <a:lnTo>
                  <a:pt x="3632720" y="363220"/>
                </a:lnTo>
                <a:lnTo>
                  <a:pt x="3632720" y="218440"/>
                </a:lnTo>
                <a:lnTo>
                  <a:pt x="3632720" y="144780"/>
                </a:lnTo>
                <a:lnTo>
                  <a:pt x="36327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911244" y="2930462"/>
            <a:ext cx="3933806" cy="4784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l">
              <a:lnSpc>
                <a:spcPct val="101000"/>
              </a:lnSpc>
              <a:spcBef>
                <a:spcPts val="95"/>
              </a:spcBef>
              <a:tabLst>
                <a:tab pos="1684020" algn="l"/>
                <a:tab pos="2581275" algn="l"/>
                <a:tab pos="3156585" algn="l"/>
              </a:tabLst>
            </a:pPr>
            <a:r>
              <a:rPr sz="15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DALLʼINNOVAZIONE	DIGITALE	ALLA	NUOVA</a:t>
            </a:r>
            <a:r>
              <a:rPr lang="it-IT" sz="15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 </a:t>
            </a:r>
            <a:r>
              <a:rPr sz="1500" b="1" dirty="0">
                <a:solidFill>
                  <a:srgbClr val="FFFFFF"/>
                </a:solidFill>
                <a:latin typeface="Source Sans Pro Semibold"/>
                <a:cs typeface="Source Sans Pro Semibold"/>
              </a:rPr>
              <a:t>DATA GOVERNANCE REGIONALE PER LA SALUTE</a:t>
            </a:r>
            <a:endParaRPr sz="1500" dirty="0">
              <a:latin typeface="Source Sans Pro SemiBold"/>
              <a:cs typeface="Source Sans Pro SemiBold"/>
            </a:endParaRPr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CEDAD3CE-9E6D-B491-DA32-EF2F4D886DF0}"/>
              </a:ext>
            </a:extLst>
          </p:cNvPr>
          <p:cNvSpPr/>
          <p:nvPr/>
        </p:nvSpPr>
        <p:spPr>
          <a:xfrm>
            <a:off x="425450" y="10491379"/>
            <a:ext cx="3497638" cy="202021"/>
          </a:xfrm>
          <a:custGeom>
            <a:avLst/>
            <a:gdLst/>
            <a:ahLst/>
            <a:cxnLst/>
            <a:rect l="l" t="t" r="r" b="b"/>
            <a:pathLst>
              <a:path w="3260725" h="402590">
                <a:moveTo>
                  <a:pt x="3260255" y="402310"/>
                </a:moveTo>
                <a:lnTo>
                  <a:pt x="0" y="402310"/>
                </a:lnTo>
                <a:lnTo>
                  <a:pt x="0" y="0"/>
                </a:lnTo>
                <a:lnTo>
                  <a:pt x="3260255" y="0"/>
                </a:lnTo>
                <a:lnTo>
                  <a:pt x="3260255" y="402310"/>
                </a:lnTo>
                <a:close/>
              </a:path>
            </a:pathLst>
          </a:custGeom>
          <a:solidFill>
            <a:srgbClr val="00AFC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Immagine 21" descr="Immagine che contiene Elementi grafici, Carattere, schermata, grafica&#10;&#10;Il contenuto generato dall'IA potrebbe non essere corretto.">
            <a:extLst>
              <a:ext uri="{FF2B5EF4-FFF2-40B4-BE49-F238E27FC236}">
                <a16:creationId xmlns:a16="http://schemas.microsoft.com/office/drawing/2014/main" id="{FEF5CB4C-7ABC-0B69-06AD-3B9029AB38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69" y="2075660"/>
            <a:ext cx="3619500" cy="7112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4D5E33FB-2B40-9162-D757-75FDC8A35B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3665" y="381591"/>
            <a:ext cx="1842785" cy="54550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C051B0D-1B48-56E5-C7FB-DE8AD6EAA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70" y="393700"/>
            <a:ext cx="1969049" cy="470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Gruppo 31">
            <a:extLst>
              <a:ext uri="{FF2B5EF4-FFF2-40B4-BE49-F238E27FC236}">
                <a16:creationId xmlns:a16="http://schemas.microsoft.com/office/drawing/2014/main" id="{D70CD7B4-4124-1987-F221-4AC4F0698B20}"/>
              </a:ext>
            </a:extLst>
          </p:cNvPr>
          <p:cNvGrpSpPr/>
          <p:nvPr/>
        </p:nvGrpSpPr>
        <p:grpSpPr>
          <a:xfrm>
            <a:off x="5427688" y="8188979"/>
            <a:ext cx="1752600" cy="1094723"/>
            <a:chOff x="4055078" y="5610889"/>
            <a:chExt cx="1752600" cy="1094723"/>
          </a:xfrm>
        </p:grpSpPr>
        <p:sp>
          <p:nvSpPr>
            <p:cNvPr id="14" name="object 14"/>
            <p:cNvSpPr txBox="1"/>
            <p:nvPr/>
          </p:nvSpPr>
          <p:spPr>
            <a:xfrm>
              <a:off x="4055078" y="5610889"/>
              <a:ext cx="1752600" cy="334066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105"/>
                </a:spcBef>
              </a:pPr>
              <a:r>
                <a:rPr lang="it-IT" sz="1000" b="1" dirty="0">
                  <a:solidFill>
                    <a:srgbClr val="FFFFFF"/>
                  </a:solidFill>
                  <a:latin typeface="Arial"/>
                  <a:cs typeface="Arial"/>
                </a:rPr>
                <a:t>SCARICA IL</a:t>
              </a:r>
            </a:p>
            <a:p>
              <a:pPr algn="ctr">
                <a:lnSpc>
                  <a:spcPct val="100000"/>
                </a:lnSpc>
                <a:spcBef>
                  <a:spcPts val="105"/>
                </a:spcBef>
              </a:pPr>
              <a:r>
                <a:rPr lang="it-IT" sz="1000" b="1" dirty="0">
                  <a:solidFill>
                    <a:srgbClr val="FFFFFF"/>
                  </a:solidFill>
                  <a:latin typeface="Arial"/>
                  <a:cs typeface="Arial"/>
                </a:rPr>
                <a:t>BOOKLET</a:t>
              </a:r>
              <a:endParaRPr lang="it-IT" sz="1000" dirty="0">
                <a:latin typeface="Arial"/>
                <a:cs typeface="Arial"/>
              </a:endParaRPr>
            </a:p>
          </p:txBody>
        </p:sp>
        <p:pic>
          <p:nvPicPr>
            <p:cNvPr id="23" name="Immagine 22">
              <a:extLst>
                <a:ext uri="{FF2B5EF4-FFF2-40B4-BE49-F238E27FC236}">
                  <a16:creationId xmlns:a16="http://schemas.microsoft.com/office/drawing/2014/main" id="{98DB0955-9D33-03B4-4E4A-47F2EFBE732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93239" y="6029333"/>
              <a:ext cx="676279" cy="676279"/>
            </a:xfrm>
            <a:prstGeom prst="rect">
              <a:avLst/>
            </a:prstGeom>
          </p:spPr>
        </p:pic>
      </p:grpSp>
      <p:sp>
        <p:nvSpPr>
          <p:cNvPr id="25" name="object 4">
            <a:extLst>
              <a:ext uri="{FF2B5EF4-FFF2-40B4-BE49-F238E27FC236}">
                <a16:creationId xmlns:a16="http://schemas.microsoft.com/office/drawing/2014/main" id="{4AF2294F-D6DA-79CF-A29D-6D53DE9D200A}"/>
              </a:ext>
            </a:extLst>
          </p:cNvPr>
          <p:cNvSpPr txBox="1"/>
          <p:nvPr/>
        </p:nvSpPr>
        <p:spPr>
          <a:xfrm>
            <a:off x="5627713" y="9533549"/>
            <a:ext cx="135255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556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FFFFFF"/>
                </a:solidFill>
                <a:latin typeface="Source Sans Pro"/>
                <a:cs typeface="Source Sans Pro"/>
                <a:hlinkClick r:id="rId8"/>
              </a:rPr>
              <a:t>www.assolombarda.it</a:t>
            </a:r>
            <a:r>
              <a:rPr sz="1100" spc="-10" dirty="0">
                <a:solidFill>
                  <a:srgbClr val="FFFFFF"/>
                </a:solidFill>
                <a:latin typeface="Source Sans Pro"/>
                <a:cs typeface="Source Sans Pro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Source Sans Pro"/>
                <a:cs typeface="Source Sans Pro"/>
                <a:hlinkClick r:id="rId9"/>
              </a:rPr>
              <a:t>www.genioeimpresa.it</a:t>
            </a:r>
            <a:endParaRPr sz="1100" dirty="0">
              <a:latin typeface="Source Sans Pro"/>
              <a:cs typeface="Source Sans Pro"/>
            </a:endParaRPr>
          </a:p>
        </p:txBody>
      </p:sp>
      <p:pic>
        <p:nvPicPr>
          <p:cNvPr id="26" name="object 8">
            <a:extLst>
              <a:ext uri="{FF2B5EF4-FFF2-40B4-BE49-F238E27FC236}">
                <a16:creationId xmlns:a16="http://schemas.microsoft.com/office/drawing/2014/main" id="{06E2F645-9DEF-C6EB-2596-637E075FCD61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395947" y="9967881"/>
            <a:ext cx="65951" cy="126326"/>
          </a:xfrm>
          <a:prstGeom prst="rect">
            <a:avLst/>
          </a:prstGeom>
        </p:spPr>
      </p:pic>
      <p:pic>
        <p:nvPicPr>
          <p:cNvPr id="27" name="object 9">
            <a:extLst>
              <a:ext uri="{FF2B5EF4-FFF2-40B4-BE49-F238E27FC236}">
                <a16:creationId xmlns:a16="http://schemas.microsoft.com/office/drawing/2014/main" id="{1B1048E8-431F-DB65-FE40-163E79337305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986233" y="9968971"/>
            <a:ext cx="113528" cy="126187"/>
          </a:xfrm>
          <a:prstGeom prst="rect">
            <a:avLst/>
          </a:prstGeom>
        </p:spPr>
      </p:pic>
      <p:pic>
        <p:nvPicPr>
          <p:cNvPr id="28" name="object 10">
            <a:extLst>
              <a:ext uri="{FF2B5EF4-FFF2-40B4-BE49-F238E27FC236}">
                <a16:creationId xmlns:a16="http://schemas.microsoft.com/office/drawing/2014/main" id="{D88E948B-AFB3-1CB1-809F-7C0AA33E092D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789578" y="9976364"/>
            <a:ext cx="175632" cy="123110"/>
          </a:xfrm>
          <a:prstGeom prst="rect">
            <a:avLst/>
          </a:prstGeom>
        </p:spPr>
      </p:pic>
      <p:pic>
        <p:nvPicPr>
          <p:cNvPr id="29" name="object 11">
            <a:extLst>
              <a:ext uri="{FF2B5EF4-FFF2-40B4-BE49-F238E27FC236}">
                <a16:creationId xmlns:a16="http://schemas.microsoft.com/office/drawing/2014/main" id="{06E55F18-065C-E520-1BF3-2CEE1FD800C2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573847" y="9968720"/>
            <a:ext cx="126512" cy="126441"/>
          </a:xfrm>
          <a:prstGeom prst="rect">
            <a:avLst/>
          </a:prstGeom>
        </p:spPr>
      </p:pic>
      <p:pic>
        <p:nvPicPr>
          <p:cNvPr id="30" name="object 12">
            <a:extLst>
              <a:ext uri="{FF2B5EF4-FFF2-40B4-BE49-F238E27FC236}">
                <a16:creationId xmlns:a16="http://schemas.microsoft.com/office/drawing/2014/main" id="{466B1651-1BA1-728B-D0ED-F93CDC7591D5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188722" y="9968259"/>
            <a:ext cx="132156" cy="1236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</TotalTime>
  <Words>215</Words>
  <Application>Microsoft Office PowerPoint</Application>
  <PresentationFormat>Personalizzato</PresentationFormat>
  <Paragraphs>28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Calibri</vt:lpstr>
      <vt:lpstr>Source Sans Pro</vt:lpstr>
      <vt:lpstr>Source Sans Pro SemiBold</vt:lpstr>
      <vt:lpstr>Source Sans Pro SemiBold</vt:lpstr>
      <vt:lpstr>Office Theme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digitalhealt_ok</dc:title>
  <dc:creator>Lara Anna Stoinich</dc:creator>
  <cp:lastModifiedBy>Lara Anna Stoinich</cp:lastModifiedBy>
  <cp:revision>21</cp:revision>
  <dcterms:created xsi:type="dcterms:W3CDTF">2025-02-06T12:48:12Z</dcterms:created>
  <dcterms:modified xsi:type="dcterms:W3CDTF">2025-03-03T17:23:40Z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2025-02-06T00:00:00Z</vt:filetime>
  </property>
  <property fmtid="{D5CDD505-2E9C-101B-9397-08002B2CF9AE}" pid="3" name="Creator">
    <vt:lpwstr>Adobe Illustrator 29.2 (Macintosh)</vt:lpwstr>
  </property>
  <property fmtid="{D5CDD505-2E9C-101B-9397-08002B2CF9AE}" pid="4" name="LastSaved">
    <vt:filetime>2025-02-06T00:00:00Z</vt:filetime>
  </property>
  <property fmtid="{D5CDD505-2E9C-101B-9397-08002B2CF9AE}" pid="5" name="Producer">
    <vt:lpwstr>Adobe PDF library 17.00</vt:lpwstr>
  </property>
</Properties>
</file>