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65" userDrawn="1">
          <p15:clr>
            <a:srgbClr val="A4A3A4"/>
          </p15:clr>
        </p15:guide>
        <p15:guide id="2" pos="523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52"/>
  </p:normalViewPr>
  <p:slideViewPr>
    <p:cSldViewPr showGuides="1">
      <p:cViewPr>
        <p:scale>
          <a:sx n="88" d="100"/>
          <a:sy n="88" d="100"/>
        </p:scale>
        <p:origin x="1688" y="136"/>
      </p:cViewPr>
      <p:guideLst>
        <p:guide orient="horz" pos="4065"/>
        <p:guide pos="523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9D0CFB-5E38-4E87-AD87-992E6AD69968}" type="datetimeFigureOut">
              <a:rPr lang="it-IT" smtClean="0"/>
              <a:t>15/02/18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DDBFE0-9428-41E1-B666-EF728AD6A1A6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650797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48BE68-657D-4D07-8A27-8061F013ED90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346800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7029F-8EF2-4C95-802F-3BC0E24062C3}" type="datetimeFigureOut">
              <a:rPr lang="it-IT" smtClean="0"/>
              <a:t>15/02/18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6F1E3-FA69-46F8-8D6F-D35079E691AE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114348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7029F-8EF2-4C95-802F-3BC0E24062C3}" type="datetimeFigureOut">
              <a:rPr lang="it-IT" smtClean="0"/>
              <a:t>15/02/18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6F1E3-FA69-46F8-8D6F-D35079E691AE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42495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7029F-8EF2-4C95-802F-3BC0E24062C3}" type="datetimeFigureOut">
              <a:rPr lang="it-IT" smtClean="0"/>
              <a:t>15/02/18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6F1E3-FA69-46F8-8D6F-D35079E691AE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76912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7029F-8EF2-4C95-802F-3BC0E24062C3}" type="datetimeFigureOut">
              <a:rPr lang="it-IT" smtClean="0"/>
              <a:t>15/02/18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6F1E3-FA69-46F8-8D6F-D35079E691AE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587692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7029F-8EF2-4C95-802F-3BC0E24062C3}" type="datetimeFigureOut">
              <a:rPr lang="it-IT" smtClean="0"/>
              <a:t>15/02/18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6F1E3-FA69-46F8-8D6F-D35079E691AE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850962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7029F-8EF2-4C95-802F-3BC0E24062C3}" type="datetimeFigureOut">
              <a:rPr lang="it-IT" smtClean="0"/>
              <a:t>15/02/18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6F1E3-FA69-46F8-8D6F-D35079E691AE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48524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7029F-8EF2-4C95-802F-3BC0E24062C3}" type="datetimeFigureOut">
              <a:rPr lang="it-IT" smtClean="0"/>
              <a:t>15/02/18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6F1E3-FA69-46F8-8D6F-D35079E691AE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287560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7029F-8EF2-4C95-802F-3BC0E24062C3}" type="datetimeFigureOut">
              <a:rPr lang="it-IT" smtClean="0"/>
              <a:t>15/02/18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6F1E3-FA69-46F8-8D6F-D35079E691AE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194756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7029F-8EF2-4C95-802F-3BC0E24062C3}" type="datetimeFigureOut">
              <a:rPr lang="it-IT" smtClean="0"/>
              <a:t>15/02/18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6F1E3-FA69-46F8-8D6F-D35079E691AE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14937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7029F-8EF2-4C95-802F-3BC0E24062C3}" type="datetimeFigureOut">
              <a:rPr lang="it-IT" smtClean="0"/>
              <a:t>15/02/18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6F1E3-FA69-46F8-8D6F-D35079E691AE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3210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7029F-8EF2-4C95-802F-3BC0E24062C3}" type="datetimeFigureOut">
              <a:rPr lang="it-IT" smtClean="0"/>
              <a:t>15/02/18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6F1E3-FA69-46F8-8D6F-D35079E691AE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450941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27029F-8EF2-4C95-802F-3BC0E24062C3}" type="datetimeFigureOut">
              <a:rPr lang="it-IT" smtClean="0"/>
              <a:t>15/02/18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66F1E3-FA69-46F8-8D6F-D35079E691AE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31005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862582" y="1484784"/>
            <a:ext cx="2413274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b="1" i="1" dirty="0" err="1" smtClean="0">
                <a:solidFill>
                  <a:schemeClr val="tx2"/>
                </a:solidFill>
                <a:latin typeface="Arial" pitchFamily="34" charset="0"/>
                <a:ea typeface="Batang" pitchFamily="18" charset="-127"/>
                <a:cs typeface="Arial" pitchFamily="34" charset="0"/>
              </a:rPr>
              <a:t>Who</a:t>
            </a:r>
            <a:r>
              <a:rPr lang="it-IT" b="1" i="1" dirty="0" smtClean="0">
                <a:solidFill>
                  <a:schemeClr val="tx2"/>
                </a:solidFill>
                <a:latin typeface="Arial" pitchFamily="34" charset="0"/>
                <a:ea typeface="Batang" pitchFamily="18" charset="-127"/>
                <a:cs typeface="Arial" pitchFamily="34" charset="0"/>
              </a:rPr>
              <a:t> </a:t>
            </a:r>
            <a:r>
              <a:rPr lang="it-IT" b="1" i="1" dirty="0" err="1" smtClean="0">
                <a:solidFill>
                  <a:schemeClr val="tx2"/>
                </a:solidFill>
                <a:latin typeface="Arial" pitchFamily="34" charset="0"/>
                <a:ea typeface="Batang" pitchFamily="18" charset="-127"/>
                <a:cs typeface="Arial" pitchFamily="34" charset="0"/>
              </a:rPr>
              <a:t>we</a:t>
            </a:r>
            <a:r>
              <a:rPr lang="it-IT" b="1" i="1" dirty="0" smtClean="0">
                <a:solidFill>
                  <a:schemeClr val="tx2"/>
                </a:solidFill>
                <a:latin typeface="Arial" pitchFamily="34" charset="0"/>
                <a:ea typeface="Batang" pitchFamily="18" charset="-127"/>
                <a:cs typeface="Arial" pitchFamily="34" charset="0"/>
              </a:rPr>
              <a:t> </a:t>
            </a:r>
            <a:r>
              <a:rPr lang="it-IT" b="1" i="1" dirty="0" smtClean="0">
                <a:solidFill>
                  <a:schemeClr val="tx2"/>
                </a:solidFill>
                <a:latin typeface="Arial" pitchFamily="34" charset="0"/>
                <a:ea typeface="Batang" pitchFamily="18" charset="-127"/>
                <a:cs typeface="Arial" pitchFamily="34" charset="0"/>
              </a:rPr>
              <a:t>are</a:t>
            </a:r>
          </a:p>
          <a:p>
            <a:endParaRPr lang="it-IT" i="1" dirty="0">
              <a:solidFill>
                <a:schemeClr val="tx2"/>
              </a:solidFill>
              <a:latin typeface="Arial" pitchFamily="34" charset="0"/>
              <a:ea typeface="Batang" pitchFamily="18" charset="-127"/>
              <a:cs typeface="Arial" pitchFamily="34" charset="0"/>
            </a:endParaRPr>
          </a:p>
          <a:p>
            <a:pPr algn="just"/>
            <a:r>
              <a:rPr lang="it-IT" sz="1400" dirty="0" err="1">
                <a:latin typeface="Arial" charset="0"/>
                <a:ea typeface="Arial" charset="0"/>
                <a:cs typeface="Arial" charset="0"/>
              </a:rPr>
              <a:t>Lorem</a:t>
            </a:r>
            <a:r>
              <a:rPr lang="it-IT" sz="140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it-IT" sz="1400" dirty="0" err="1">
                <a:latin typeface="Arial" charset="0"/>
                <a:ea typeface="Arial" charset="0"/>
                <a:cs typeface="Arial" charset="0"/>
              </a:rPr>
              <a:t>ipsum</a:t>
            </a:r>
            <a:r>
              <a:rPr lang="it-IT" sz="140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it-IT" sz="1400" dirty="0" err="1">
                <a:latin typeface="Arial" charset="0"/>
                <a:ea typeface="Arial" charset="0"/>
                <a:cs typeface="Arial" charset="0"/>
              </a:rPr>
              <a:t>dolor</a:t>
            </a:r>
            <a:r>
              <a:rPr lang="it-IT" sz="140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it-IT" sz="1400" dirty="0" err="1">
                <a:latin typeface="Arial" charset="0"/>
                <a:ea typeface="Arial" charset="0"/>
                <a:cs typeface="Arial" charset="0"/>
              </a:rPr>
              <a:t>sit</a:t>
            </a:r>
            <a:r>
              <a:rPr lang="it-IT" sz="140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it-IT" sz="1400" dirty="0" err="1">
                <a:latin typeface="Arial" charset="0"/>
                <a:ea typeface="Arial" charset="0"/>
                <a:cs typeface="Arial" charset="0"/>
              </a:rPr>
              <a:t>amet</a:t>
            </a:r>
            <a:r>
              <a:rPr lang="it-IT" sz="1400" dirty="0">
                <a:latin typeface="Arial" charset="0"/>
                <a:ea typeface="Arial" charset="0"/>
                <a:cs typeface="Arial" charset="0"/>
              </a:rPr>
              <a:t>, </a:t>
            </a:r>
            <a:r>
              <a:rPr lang="it-IT" sz="1400" dirty="0" err="1">
                <a:latin typeface="Arial" charset="0"/>
                <a:ea typeface="Arial" charset="0"/>
                <a:cs typeface="Arial" charset="0"/>
              </a:rPr>
              <a:t>consectetur</a:t>
            </a:r>
            <a:r>
              <a:rPr lang="it-IT" sz="140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it-IT" sz="1400" dirty="0" err="1">
                <a:latin typeface="Arial" charset="0"/>
                <a:ea typeface="Arial" charset="0"/>
                <a:cs typeface="Arial" charset="0"/>
              </a:rPr>
              <a:t>adipiscing</a:t>
            </a:r>
            <a:r>
              <a:rPr lang="it-IT" sz="140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it-IT" sz="1400" dirty="0" err="1">
                <a:latin typeface="Arial" charset="0"/>
                <a:ea typeface="Arial" charset="0"/>
                <a:cs typeface="Arial" charset="0"/>
              </a:rPr>
              <a:t>elit</a:t>
            </a:r>
            <a:r>
              <a:rPr lang="it-IT" sz="1400" dirty="0">
                <a:latin typeface="Arial" charset="0"/>
                <a:ea typeface="Arial" charset="0"/>
                <a:cs typeface="Arial" charset="0"/>
              </a:rPr>
              <a:t>, </a:t>
            </a:r>
            <a:r>
              <a:rPr lang="it-IT" sz="1400" dirty="0" err="1">
                <a:latin typeface="Arial" charset="0"/>
                <a:ea typeface="Arial" charset="0"/>
                <a:cs typeface="Arial" charset="0"/>
              </a:rPr>
              <a:t>sed</a:t>
            </a:r>
            <a:r>
              <a:rPr lang="it-IT" sz="1400" dirty="0">
                <a:latin typeface="Arial" charset="0"/>
                <a:ea typeface="Arial" charset="0"/>
                <a:cs typeface="Arial" charset="0"/>
              </a:rPr>
              <a:t> do </a:t>
            </a:r>
            <a:r>
              <a:rPr lang="it-IT" sz="1400" dirty="0" err="1">
                <a:latin typeface="Arial" charset="0"/>
                <a:ea typeface="Arial" charset="0"/>
                <a:cs typeface="Arial" charset="0"/>
              </a:rPr>
              <a:t>eiusmod</a:t>
            </a:r>
            <a:r>
              <a:rPr lang="it-IT" sz="140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it-IT" sz="1400" dirty="0" err="1">
                <a:latin typeface="Arial" charset="0"/>
                <a:ea typeface="Arial" charset="0"/>
                <a:cs typeface="Arial" charset="0"/>
              </a:rPr>
              <a:t>tempor</a:t>
            </a:r>
            <a:r>
              <a:rPr lang="it-IT" sz="140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it-IT" sz="1400" dirty="0" err="1">
                <a:latin typeface="Arial" charset="0"/>
                <a:ea typeface="Arial" charset="0"/>
                <a:cs typeface="Arial" charset="0"/>
              </a:rPr>
              <a:t>incididunt</a:t>
            </a:r>
            <a:r>
              <a:rPr lang="it-IT" sz="1400" dirty="0">
                <a:latin typeface="Arial" charset="0"/>
                <a:ea typeface="Arial" charset="0"/>
                <a:cs typeface="Arial" charset="0"/>
              </a:rPr>
              <a:t> ut </a:t>
            </a:r>
            <a:r>
              <a:rPr lang="it-IT" sz="1400" dirty="0" err="1">
                <a:latin typeface="Arial" charset="0"/>
                <a:ea typeface="Arial" charset="0"/>
                <a:cs typeface="Arial" charset="0"/>
              </a:rPr>
              <a:t>labore</a:t>
            </a:r>
            <a:r>
              <a:rPr lang="it-IT" sz="1400" dirty="0">
                <a:latin typeface="Arial" charset="0"/>
                <a:ea typeface="Arial" charset="0"/>
                <a:cs typeface="Arial" charset="0"/>
              </a:rPr>
              <a:t> et dolore magna </a:t>
            </a:r>
            <a:r>
              <a:rPr lang="it-IT" sz="1400" dirty="0" err="1">
                <a:latin typeface="Arial" charset="0"/>
                <a:ea typeface="Arial" charset="0"/>
                <a:cs typeface="Arial" charset="0"/>
              </a:rPr>
              <a:t>aliqua</a:t>
            </a:r>
            <a:r>
              <a:rPr lang="it-IT" sz="1400" dirty="0">
                <a:latin typeface="Arial" charset="0"/>
                <a:ea typeface="Arial" charset="0"/>
                <a:cs typeface="Arial" charset="0"/>
              </a:rPr>
              <a:t>. </a:t>
            </a:r>
            <a:r>
              <a:rPr lang="it-IT" sz="1400" dirty="0" smtClean="0">
                <a:latin typeface="Arial" charset="0"/>
                <a:ea typeface="Arial" charset="0"/>
                <a:cs typeface="Arial" charset="0"/>
              </a:rPr>
              <a:t>Ut </a:t>
            </a:r>
            <a:r>
              <a:rPr lang="it-IT" sz="1400" dirty="0" err="1">
                <a:latin typeface="Arial" charset="0"/>
                <a:ea typeface="Arial" charset="0"/>
                <a:cs typeface="Arial" charset="0"/>
              </a:rPr>
              <a:t>enim</a:t>
            </a:r>
            <a:r>
              <a:rPr lang="it-IT" sz="1400" dirty="0">
                <a:latin typeface="Arial" charset="0"/>
                <a:ea typeface="Arial" charset="0"/>
                <a:cs typeface="Arial" charset="0"/>
              </a:rPr>
              <a:t> ad </a:t>
            </a:r>
            <a:r>
              <a:rPr lang="it-IT" sz="1400" dirty="0" err="1">
                <a:latin typeface="Arial" charset="0"/>
                <a:ea typeface="Arial" charset="0"/>
                <a:cs typeface="Arial" charset="0"/>
              </a:rPr>
              <a:t>minim</a:t>
            </a:r>
            <a:r>
              <a:rPr lang="it-IT" sz="140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it-IT" sz="1400" dirty="0" err="1">
                <a:latin typeface="Arial" charset="0"/>
                <a:ea typeface="Arial" charset="0"/>
                <a:cs typeface="Arial" charset="0"/>
              </a:rPr>
              <a:t>veniam</a:t>
            </a:r>
            <a:r>
              <a:rPr lang="it-IT" sz="1400" dirty="0">
                <a:latin typeface="Arial" charset="0"/>
                <a:ea typeface="Arial" charset="0"/>
                <a:cs typeface="Arial" charset="0"/>
              </a:rPr>
              <a:t>, </a:t>
            </a:r>
            <a:r>
              <a:rPr lang="it-IT" sz="1400" dirty="0" err="1">
                <a:latin typeface="Arial" charset="0"/>
                <a:ea typeface="Arial" charset="0"/>
                <a:cs typeface="Arial" charset="0"/>
              </a:rPr>
              <a:t>quis</a:t>
            </a:r>
            <a:r>
              <a:rPr lang="it-IT" sz="140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it-IT" sz="1400" dirty="0" err="1">
                <a:latin typeface="Arial" charset="0"/>
                <a:ea typeface="Arial" charset="0"/>
                <a:cs typeface="Arial" charset="0"/>
              </a:rPr>
              <a:t>nostrud</a:t>
            </a:r>
            <a:r>
              <a:rPr lang="it-IT" sz="140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it-IT" sz="1400" dirty="0" err="1">
                <a:latin typeface="Arial" charset="0"/>
                <a:ea typeface="Arial" charset="0"/>
                <a:cs typeface="Arial" charset="0"/>
              </a:rPr>
              <a:t>exercitation</a:t>
            </a:r>
            <a:r>
              <a:rPr lang="it-IT" sz="140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it-IT" sz="1400" dirty="0" err="1">
                <a:latin typeface="Arial" charset="0"/>
                <a:ea typeface="Arial" charset="0"/>
                <a:cs typeface="Arial" charset="0"/>
              </a:rPr>
              <a:t>ullamco</a:t>
            </a:r>
            <a:r>
              <a:rPr lang="it-IT" sz="140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it-IT" sz="1400" dirty="0" err="1">
                <a:latin typeface="Arial" charset="0"/>
                <a:ea typeface="Arial" charset="0"/>
                <a:cs typeface="Arial" charset="0"/>
              </a:rPr>
              <a:t>laboris</a:t>
            </a:r>
            <a:r>
              <a:rPr lang="it-IT" sz="140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it-IT" sz="1400" dirty="0" err="1">
                <a:latin typeface="Arial" charset="0"/>
                <a:ea typeface="Arial" charset="0"/>
                <a:cs typeface="Arial" charset="0"/>
              </a:rPr>
              <a:t>nisi</a:t>
            </a:r>
            <a:r>
              <a:rPr lang="it-IT" sz="1400" dirty="0">
                <a:latin typeface="Arial" charset="0"/>
                <a:ea typeface="Arial" charset="0"/>
                <a:cs typeface="Arial" charset="0"/>
              </a:rPr>
              <a:t> ut </a:t>
            </a:r>
            <a:r>
              <a:rPr lang="it-IT" sz="1400" dirty="0" err="1">
                <a:latin typeface="Arial" charset="0"/>
                <a:ea typeface="Arial" charset="0"/>
                <a:cs typeface="Arial" charset="0"/>
              </a:rPr>
              <a:t>aliquip</a:t>
            </a:r>
            <a:r>
              <a:rPr lang="it-IT" sz="1400" dirty="0">
                <a:latin typeface="Arial" charset="0"/>
                <a:ea typeface="Arial" charset="0"/>
                <a:cs typeface="Arial" charset="0"/>
              </a:rPr>
              <a:t> ex ea </a:t>
            </a:r>
            <a:r>
              <a:rPr lang="it-IT" sz="1400" dirty="0" err="1">
                <a:latin typeface="Arial" charset="0"/>
                <a:ea typeface="Arial" charset="0"/>
                <a:cs typeface="Arial" charset="0"/>
              </a:rPr>
              <a:t>commodo</a:t>
            </a:r>
            <a:r>
              <a:rPr lang="it-IT" sz="140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it-IT" sz="1400" dirty="0" err="1">
                <a:latin typeface="Arial" charset="0"/>
                <a:ea typeface="Arial" charset="0"/>
                <a:cs typeface="Arial" charset="0"/>
              </a:rPr>
              <a:t>consequat</a:t>
            </a:r>
            <a:r>
              <a:rPr lang="it-IT" sz="1400" dirty="0">
                <a:latin typeface="Arial" charset="0"/>
                <a:ea typeface="Arial" charset="0"/>
                <a:cs typeface="Arial" charset="0"/>
              </a:rPr>
              <a:t>. </a:t>
            </a:r>
            <a:r>
              <a:rPr lang="it-IT" sz="1400" dirty="0" err="1">
                <a:latin typeface="Arial" charset="0"/>
                <a:ea typeface="Arial" charset="0"/>
                <a:cs typeface="Arial" charset="0"/>
              </a:rPr>
              <a:t>Duis</a:t>
            </a:r>
            <a:r>
              <a:rPr lang="it-IT" sz="140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it-IT" sz="1400" dirty="0" err="1">
                <a:latin typeface="Arial" charset="0"/>
                <a:ea typeface="Arial" charset="0"/>
                <a:cs typeface="Arial" charset="0"/>
              </a:rPr>
              <a:t>aute</a:t>
            </a:r>
            <a:r>
              <a:rPr lang="it-IT" sz="140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it-IT" sz="1400" dirty="0" err="1">
                <a:latin typeface="Arial" charset="0"/>
                <a:ea typeface="Arial" charset="0"/>
                <a:cs typeface="Arial" charset="0"/>
              </a:rPr>
              <a:t>irure</a:t>
            </a:r>
            <a:r>
              <a:rPr lang="it-IT" sz="140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it-IT" sz="1400" dirty="0" err="1">
                <a:latin typeface="Arial" charset="0"/>
                <a:ea typeface="Arial" charset="0"/>
                <a:cs typeface="Arial" charset="0"/>
              </a:rPr>
              <a:t>dolor</a:t>
            </a:r>
            <a:r>
              <a:rPr lang="it-IT" sz="1400" dirty="0">
                <a:latin typeface="Arial" charset="0"/>
                <a:ea typeface="Arial" charset="0"/>
                <a:cs typeface="Arial" charset="0"/>
              </a:rPr>
              <a:t> in </a:t>
            </a:r>
            <a:r>
              <a:rPr lang="it-IT" sz="1400" dirty="0" err="1">
                <a:latin typeface="Arial" charset="0"/>
                <a:ea typeface="Arial" charset="0"/>
                <a:cs typeface="Arial" charset="0"/>
              </a:rPr>
              <a:t>reprehenderit</a:t>
            </a:r>
            <a:r>
              <a:rPr lang="it-IT" sz="1400" dirty="0">
                <a:latin typeface="Arial" charset="0"/>
                <a:ea typeface="Arial" charset="0"/>
                <a:cs typeface="Arial" charset="0"/>
              </a:rPr>
              <a:t> in </a:t>
            </a:r>
            <a:r>
              <a:rPr lang="it-IT" sz="1400" dirty="0" err="1">
                <a:latin typeface="Arial" charset="0"/>
                <a:ea typeface="Arial" charset="0"/>
                <a:cs typeface="Arial" charset="0"/>
              </a:rPr>
              <a:t>voluptate</a:t>
            </a:r>
            <a:r>
              <a:rPr lang="it-IT" sz="140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it-IT" sz="1400" dirty="0" err="1">
                <a:latin typeface="Arial" charset="0"/>
                <a:ea typeface="Arial" charset="0"/>
                <a:cs typeface="Arial" charset="0"/>
              </a:rPr>
              <a:t>velit</a:t>
            </a:r>
            <a:r>
              <a:rPr lang="it-IT" sz="1400" dirty="0">
                <a:latin typeface="Arial" charset="0"/>
                <a:ea typeface="Arial" charset="0"/>
                <a:cs typeface="Arial" charset="0"/>
              </a:rPr>
              <a:t> esse </a:t>
            </a:r>
            <a:r>
              <a:rPr lang="it-IT" sz="1400" dirty="0" err="1">
                <a:latin typeface="Arial" charset="0"/>
                <a:ea typeface="Arial" charset="0"/>
                <a:cs typeface="Arial" charset="0"/>
              </a:rPr>
              <a:t>cillum</a:t>
            </a:r>
            <a:r>
              <a:rPr lang="it-IT" sz="1400" dirty="0">
                <a:latin typeface="Arial" charset="0"/>
                <a:ea typeface="Arial" charset="0"/>
                <a:cs typeface="Arial" charset="0"/>
              </a:rPr>
              <a:t> dolore </a:t>
            </a:r>
            <a:r>
              <a:rPr lang="it-IT" sz="1400" dirty="0" err="1">
                <a:latin typeface="Arial" charset="0"/>
                <a:ea typeface="Arial" charset="0"/>
                <a:cs typeface="Arial" charset="0"/>
              </a:rPr>
              <a:t>eu</a:t>
            </a:r>
            <a:r>
              <a:rPr lang="it-IT" sz="140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it-IT" sz="1400" dirty="0" err="1">
                <a:latin typeface="Arial" charset="0"/>
                <a:ea typeface="Arial" charset="0"/>
                <a:cs typeface="Arial" charset="0"/>
              </a:rPr>
              <a:t>fugiat</a:t>
            </a:r>
            <a:r>
              <a:rPr lang="it-IT" sz="1400" dirty="0">
                <a:latin typeface="Arial" charset="0"/>
                <a:ea typeface="Arial" charset="0"/>
                <a:cs typeface="Arial" charset="0"/>
              </a:rPr>
              <a:t> nulla </a:t>
            </a:r>
            <a:r>
              <a:rPr lang="it-IT" sz="1400" dirty="0" err="1">
                <a:latin typeface="Arial" charset="0"/>
                <a:ea typeface="Arial" charset="0"/>
                <a:cs typeface="Arial" charset="0"/>
              </a:rPr>
              <a:t>pariatur</a:t>
            </a:r>
            <a:r>
              <a:rPr lang="it-IT" sz="1400" dirty="0">
                <a:latin typeface="Arial" charset="0"/>
                <a:ea typeface="Arial" charset="0"/>
                <a:cs typeface="Arial" charset="0"/>
              </a:rPr>
              <a:t>. </a:t>
            </a:r>
            <a:endParaRPr lang="it-IT" dirty="0" smtClean="0">
              <a:solidFill>
                <a:schemeClr val="tx2"/>
              </a:solidFill>
              <a:latin typeface="Bodoni MT Condensed" pitchFamily="18" charset="0"/>
              <a:ea typeface="Batang" pitchFamily="18" charset="-127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5796136" y="6197380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it-IT" dirty="0" err="1" smtClean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rPr>
              <a:t>www.sitointernet.com</a:t>
            </a:r>
            <a:endParaRPr lang="it-IT" dirty="0">
              <a:solidFill>
                <a:schemeClr val="tx2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899592" y="445176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dirty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rPr>
              <a:t>L</a:t>
            </a:r>
            <a:r>
              <a:rPr lang="it-IT" dirty="0" smtClean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rPr>
              <a:t>ogo</a:t>
            </a:r>
            <a:endParaRPr lang="it-IT" dirty="0">
              <a:solidFill>
                <a:schemeClr val="tx2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5868144" y="1484784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b="1" i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Product </a:t>
            </a:r>
            <a:r>
              <a:rPr lang="it-IT" b="1" i="1" dirty="0" err="1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description</a:t>
            </a:r>
            <a:endParaRPr lang="it-IT" b="1" i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CasellaDiTesto 22"/>
          <p:cNvSpPr txBox="1"/>
          <p:nvPr/>
        </p:nvSpPr>
        <p:spPr>
          <a:xfrm>
            <a:off x="1799692" y="476672"/>
            <a:ext cx="55446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24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RAGIONE SOCIALE</a:t>
            </a:r>
          </a:p>
          <a:p>
            <a:pPr algn="ctr"/>
            <a:r>
              <a:rPr lang="it-IT" sz="2000" i="1" dirty="0" err="1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Claim</a:t>
            </a:r>
            <a:endParaRPr lang="it-IT" sz="2000" i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CasellaDiTesto 23"/>
          <p:cNvSpPr txBox="1"/>
          <p:nvPr/>
        </p:nvSpPr>
        <p:spPr>
          <a:xfrm>
            <a:off x="5868144" y="2044586"/>
            <a:ext cx="252028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400" u="sng" dirty="0" err="1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Claim</a:t>
            </a:r>
            <a:r>
              <a:rPr lang="it-IT" sz="1400" u="sng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/production </a:t>
            </a:r>
            <a:r>
              <a:rPr lang="it-IT" sz="1400" u="sng" dirty="0" err="1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description</a:t>
            </a:r>
            <a:endParaRPr lang="it-IT" sz="1400" u="sng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it-IT" sz="14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it-IT" sz="1400" dirty="0" err="1">
                <a:latin typeface="Arial" charset="0"/>
                <a:ea typeface="Arial" charset="0"/>
                <a:cs typeface="Arial" charset="0"/>
              </a:rPr>
              <a:t>Lorem</a:t>
            </a:r>
            <a:r>
              <a:rPr lang="it-IT" sz="140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it-IT" sz="1400" dirty="0" err="1">
                <a:latin typeface="Arial" charset="0"/>
                <a:ea typeface="Arial" charset="0"/>
                <a:cs typeface="Arial" charset="0"/>
              </a:rPr>
              <a:t>ipsum</a:t>
            </a:r>
            <a:r>
              <a:rPr lang="it-IT" sz="140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it-IT" sz="1400" dirty="0" err="1">
                <a:latin typeface="Arial" charset="0"/>
                <a:ea typeface="Arial" charset="0"/>
                <a:cs typeface="Arial" charset="0"/>
              </a:rPr>
              <a:t>dolor</a:t>
            </a:r>
            <a:r>
              <a:rPr lang="it-IT" sz="140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it-IT" sz="1400" dirty="0" err="1">
                <a:latin typeface="Arial" charset="0"/>
                <a:ea typeface="Arial" charset="0"/>
                <a:cs typeface="Arial" charset="0"/>
              </a:rPr>
              <a:t>sit</a:t>
            </a:r>
            <a:r>
              <a:rPr lang="it-IT" sz="140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it-IT" sz="1400" dirty="0" err="1">
                <a:latin typeface="Arial" charset="0"/>
                <a:ea typeface="Arial" charset="0"/>
                <a:cs typeface="Arial" charset="0"/>
              </a:rPr>
              <a:t>amet</a:t>
            </a:r>
            <a:r>
              <a:rPr lang="it-IT" sz="1400" dirty="0">
                <a:latin typeface="Arial" charset="0"/>
                <a:ea typeface="Arial" charset="0"/>
                <a:cs typeface="Arial" charset="0"/>
              </a:rPr>
              <a:t>, </a:t>
            </a:r>
            <a:r>
              <a:rPr lang="it-IT" sz="1400" dirty="0" err="1">
                <a:latin typeface="Arial" charset="0"/>
                <a:ea typeface="Arial" charset="0"/>
                <a:cs typeface="Arial" charset="0"/>
              </a:rPr>
              <a:t>consectetur</a:t>
            </a:r>
            <a:r>
              <a:rPr lang="it-IT" sz="140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it-IT" sz="1400" dirty="0" err="1">
                <a:latin typeface="Arial" charset="0"/>
                <a:ea typeface="Arial" charset="0"/>
                <a:cs typeface="Arial" charset="0"/>
              </a:rPr>
              <a:t>adipiscing</a:t>
            </a:r>
            <a:r>
              <a:rPr lang="it-IT" sz="140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it-IT" sz="1400" dirty="0" err="1">
                <a:latin typeface="Arial" charset="0"/>
                <a:ea typeface="Arial" charset="0"/>
                <a:cs typeface="Arial" charset="0"/>
              </a:rPr>
              <a:t>elit</a:t>
            </a:r>
            <a:r>
              <a:rPr lang="it-IT" sz="1400" dirty="0">
                <a:latin typeface="Arial" charset="0"/>
                <a:ea typeface="Arial" charset="0"/>
                <a:cs typeface="Arial" charset="0"/>
              </a:rPr>
              <a:t>, </a:t>
            </a:r>
            <a:r>
              <a:rPr lang="it-IT" sz="1400" dirty="0" err="1">
                <a:latin typeface="Arial" charset="0"/>
                <a:ea typeface="Arial" charset="0"/>
                <a:cs typeface="Arial" charset="0"/>
              </a:rPr>
              <a:t>sed</a:t>
            </a:r>
            <a:r>
              <a:rPr lang="it-IT" sz="1400" dirty="0">
                <a:latin typeface="Arial" charset="0"/>
                <a:ea typeface="Arial" charset="0"/>
                <a:cs typeface="Arial" charset="0"/>
              </a:rPr>
              <a:t> do </a:t>
            </a:r>
            <a:r>
              <a:rPr lang="it-IT" sz="1400" dirty="0" err="1">
                <a:latin typeface="Arial" charset="0"/>
                <a:ea typeface="Arial" charset="0"/>
                <a:cs typeface="Arial" charset="0"/>
              </a:rPr>
              <a:t>eiusmod</a:t>
            </a:r>
            <a:r>
              <a:rPr lang="it-IT" sz="140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it-IT" sz="1400" dirty="0" err="1">
                <a:latin typeface="Arial" charset="0"/>
                <a:ea typeface="Arial" charset="0"/>
                <a:cs typeface="Arial" charset="0"/>
              </a:rPr>
              <a:t>tempor</a:t>
            </a:r>
            <a:r>
              <a:rPr lang="it-IT" sz="140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it-IT" sz="1400" dirty="0" err="1">
                <a:latin typeface="Arial" charset="0"/>
                <a:ea typeface="Arial" charset="0"/>
                <a:cs typeface="Arial" charset="0"/>
              </a:rPr>
              <a:t>incididunt</a:t>
            </a:r>
            <a:r>
              <a:rPr lang="it-IT" sz="1400" dirty="0">
                <a:latin typeface="Arial" charset="0"/>
                <a:ea typeface="Arial" charset="0"/>
                <a:cs typeface="Arial" charset="0"/>
              </a:rPr>
              <a:t> ut </a:t>
            </a:r>
            <a:r>
              <a:rPr lang="it-IT" sz="1400" dirty="0" err="1">
                <a:latin typeface="Arial" charset="0"/>
                <a:ea typeface="Arial" charset="0"/>
                <a:cs typeface="Arial" charset="0"/>
              </a:rPr>
              <a:t>labore</a:t>
            </a:r>
            <a:r>
              <a:rPr lang="it-IT" sz="1400" dirty="0">
                <a:latin typeface="Arial" charset="0"/>
                <a:ea typeface="Arial" charset="0"/>
                <a:cs typeface="Arial" charset="0"/>
              </a:rPr>
              <a:t> et dolore magna </a:t>
            </a:r>
            <a:r>
              <a:rPr lang="it-IT" sz="1400" dirty="0" err="1">
                <a:latin typeface="Arial" charset="0"/>
                <a:ea typeface="Arial" charset="0"/>
                <a:cs typeface="Arial" charset="0"/>
              </a:rPr>
              <a:t>aliqua</a:t>
            </a:r>
            <a:r>
              <a:rPr lang="it-IT" sz="1400" dirty="0">
                <a:latin typeface="Arial" charset="0"/>
                <a:ea typeface="Arial" charset="0"/>
                <a:cs typeface="Arial" charset="0"/>
              </a:rPr>
              <a:t>.</a:t>
            </a:r>
            <a:endParaRPr lang="it-IT" sz="14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3563888" y="1772543"/>
            <a:ext cx="2016223" cy="115240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3" name="Immagin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1045" y="242798"/>
            <a:ext cx="1285019" cy="697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6804248" y="939900"/>
            <a:ext cx="15786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dirty="0" smtClean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rPr>
              <a:t>Automotive Network</a:t>
            </a:r>
            <a:endParaRPr lang="it-IT" sz="1200" dirty="0">
              <a:solidFill>
                <a:schemeClr val="tx2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" name="Rettangolo 12"/>
          <p:cNvSpPr/>
          <p:nvPr/>
        </p:nvSpPr>
        <p:spPr>
          <a:xfrm>
            <a:off x="884540" y="5579948"/>
            <a:ext cx="11721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b="1" i="1" dirty="0" err="1">
                <a:solidFill>
                  <a:schemeClr val="tx2"/>
                </a:solidFill>
                <a:latin typeface="Arial" pitchFamily="34" charset="0"/>
                <a:ea typeface="Batang" pitchFamily="18" charset="-127"/>
                <a:cs typeface="Arial" pitchFamily="34" charset="0"/>
              </a:rPr>
              <a:t>Contacts</a:t>
            </a:r>
            <a:endParaRPr lang="it-IT" b="1" i="1" dirty="0">
              <a:solidFill>
                <a:schemeClr val="tx2"/>
              </a:solidFill>
              <a:latin typeface="Arial" pitchFamily="34" charset="0"/>
              <a:ea typeface="Batang" pitchFamily="18" charset="-127"/>
              <a:cs typeface="Arial" pitchFamily="34" charset="0"/>
            </a:endParaRPr>
          </a:p>
        </p:txBody>
      </p:sp>
      <p:sp>
        <p:nvSpPr>
          <p:cNvPr id="24" name="Rettangolo 23"/>
          <p:cNvSpPr/>
          <p:nvPr/>
        </p:nvSpPr>
        <p:spPr>
          <a:xfrm>
            <a:off x="3563888" y="3068687"/>
            <a:ext cx="2016223" cy="115240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5" name="Rettangolo 24"/>
          <p:cNvSpPr/>
          <p:nvPr/>
        </p:nvSpPr>
        <p:spPr>
          <a:xfrm>
            <a:off x="3563888" y="4364831"/>
            <a:ext cx="2016223" cy="115240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6" name="CasellaDiTesto 23"/>
          <p:cNvSpPr txBox="1"/>
          <p:nvPr/>
        </p:nvSpPr>
        <p:spPr>
          <a:xfrm>
            <a:off x="3995937" y="2185119"/>
            <a:ext cx="10801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14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Immagine</a:t>
            </a:r>
            <a:endParaRPr lang="it-IT" sz="14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CasellaDiTesto 23"/>
          <p:cNvSpPr txBox="1"/>
          <p:nvPr/>
        </p:nvSpPr>
        <p:spPr>
          <a:xfrm>
            <a:off x="3995937" y="3501008"/>
            <a:ext cx="10801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14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Immagine</a:t>
            </a:r>
            <a:endParaRPr lang="it-IT" sz="14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CasellaDiTesto 23"/>
          <p:cNvSpPr txBox="1"/>
          <p:nvPr/>
        </p:nvSpPr>
        <p:spPr>
          <a:xfrm>
            <a:off x="3995937" y="4797152"/>
            <a:ext cx="10801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14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Immagine</a:t>
            </a:r>
            <a:endParaRPr lang="it-IT" sz="14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2" name="Immagine 2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70" r="32715"/>
          <a:stretch/>
        </p:blipFill>
        <p:spPr>
          <a:xfrm>
            <a:off x="0" y="0"/>
            <a:ext cx="774349" cy="6858000"/>
          </a:xfrm>
          <a:prstGeom prst="rect">
            <a:avLst/>
          </a:prstGeom>
        </p:spPr>
      </p:pic>
      <p:sp>
        <p:nvSpPr>
          <p:cNvPr id="31" name="CasellaDiTesto 23"/>
          <p:cNvSpPr txBox="1"/>
          <p:nvPr/>
        </p:nvSpPr>
        <p:spPr>
          <a:xfrm>
            <a:off x="5868144" y="4005064"/>
            <a:ext cx="252028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400" u="sng" dirty="0" err="1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Claim</a:t>
            </a:r>
            <a:r>
              <a:rPr lang="it-IT" sz="1400" u="sng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/production </a:t>
            </a:r>
            <a:r>
              <a:rPr lang="it-IT" sz="1400" u="sng" dirty="0" err="1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description</a:t>
            </a:r>
            <a:endParaRPr lang="it-IT" sz="1400" u="sng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it-IT" sz="14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it-IT" sz="1400" dirty="0" err="1">
                <a:latin typeface="Arial" charset="0"/>
                <a:ea typeface="Arial" charset="0"/>
                <a:cs typeface="Arial" charset="0"/>
              </a:rPr>
              <a:t>Lorem</a:t>
            </a:r>
            <a:r>
              <a:rPr lang="it-IT" sz="140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it-IT" sz="1400" dirty="0" err="1">
                <a:latin typeface="Arial" charset="0"/>
                <a:ea typeface="Arial" charset="0"/>
                <a:cs typeface="Arial" charset="0"/>
              </a:rPr>
              <a:t>ipsum</a:t>
            </a:r>
            <a:r>
              <a:rPr lang="it-IT" sz="140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it-IT" sz="1400" dirty="0" err="1">
                <a:latin typeface="Arial" charset="0"/>
                <a:ea typeface="Arial" charset="0"/>
                <a:cs typeface="Arial" charset="0"/>
              </a:rPr>
              <a:t>dolor</a:t>
            </a:r>
            <a:r>
              <a:rPr lang="it-IT" sz="140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it-IT" sz="1400" dirty="0" err="1">
                <a:latin typeface="Arial" charset="0"/>
                <a:ea typeface="Arial" charset="0"/>
                <a:cs typeface="Arial" charset="0"/>
              </a:rPr>
              <a:t>sit</a:t>
            </a:r>
            <a:r>
              <a:rPr lang="it-IT" sz="140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it-IT" sz="1400" dirty="0" err="1">
                <a:latin typeface="Arial" charset="0"/>
                <a:ea typeface="Arial" charset="0"/>
                <a:cs typeface="Arial" charset="0"/>
              </a:rPr>
              <a:t>amet</a:t>
            </a:r>
            <a:r>
              <a:rPr lang="it-IT" sz="1400" dirty="0">
                <a:latin typeface="Arial" charset="0"/>
                <a:ea typeface="Arial" charset="0"/>
                <a:cs typeface="Arial" charset="0"/>
              </a:rPr>
              <a:t>, </a:t>
            </a:r>
            <a:r>
              <a:rPr lang="it-IT" sz="1400" dirty="0" err="1">
                <a:latin typeface="Arial" charset="0"/>
                <a:ea typeface="Arial" charset="0"/>
                <a:cs typeface="Arial" charset="0"/>
              </a:rPr>
              <a:t>consectetur</a:t>
            </a:r>
            <a:r>
              <a:rPr lang="it-IT" sz="140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it-IT" sz="1400" dirty="0" err="1">
                <a:latin typeface="Arial" charset="0"/>
                <a:ea typeface="Arial" charset="0"/>
                <a:cs typeface="Arial" charset="0"/>
              </a:rPr>
              <a:t>adipiscing</a:t>
            </a:r>
            <a:r>
              <a:rPr lang="it-IT" sz="140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it-IT" sz="1400" dirty="0" err="1">
                <a:latin typeface="Arial" charset="0"/>
                <a:ea typeface="Arial" charset="0"/>
                <a:cs typeface="Arial" charset="0"/>
              </a:rPr>
              <a:t>elit</a:t>
            </a:r>
            <a:r>
              <a:rPr lang="it-IT" sz="1400" dirty="0">
                <a:latin typeface="Arial" charset="0"/>
                <a:ea typeface="Arial" charset="0"/>
                <a:cs typeface="Arial" charset="0"/>
              </a:rPr>
              <a:t>, </a:t>
            </a:r>
            <a:r>
              <a:rPr lang="it-IT" sz="1400" dirty="0" err="1">
                <a:latin typeface="Arial" charset="0"/>
                <a:ea typeface="Arial" charset="0"/>
                <a:cs typeface="Arial" charset="0"/>
              </a:rPr>
              <a:t>sed</a:t>
            </a:r>
            <a:r>
              <a:rPr lang="it-IT" sz="1400" dirty="0">
                <a:latin typeface="Arial" charset="0"/>
                <a:ea typeface="Arial" charset="0"/>
                <a:cs typeface="Arial" charset="0"/>
              </a:rPr>
              <a:t> do </a:t>
            </a:r>
            <a:r>
              <a:rPr lang="it-IT" sz="1400" dirty="0" err="1">
                <a:latin typeface="Arial" charset="0"/>
                <a:ea typeface="Arial" charset="0"/>
                <a:cs typeface="Arial" charset="0"/>
              </a:rPr>
              <a:t>eiusmod</a:t>
            </a:r>
            <a:r>
              <a:rPr lang="it-IT" sz="140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it-IT" sz="1400" dirty="0" err="1">
                <a:latin typeface="Arial" charset="0"/>
                <a:ea typeface="Arial" charset="0"/>
                <a:cs typeface="Arial" charset="0"/>
              </a:rPr>
              <a:t>tempor</a:t>
            </a:r>
            <a:r>
              <a:rPr lang="it-IT" sz="140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it-IT" sz="1400" dirty="0" err="1">
                <a:latin typeface="Arial" charset="0"/>
                <a:ea typeface="Arial" charset="0"/>
                <a:cs typeface="Arial" charset="0"/>
              </a:rPr>
              <a:t>incididunt</a:t>
            </a:r>
            <a:r>
              <a:rPr lang="it-IT" sz="1400" dirty="0">
                <a:latin typeface="Arial" charset="0"/>
                <a:ea typeface="Arial" charset="0"/>
                <a:cs typeface="Arial" charset="0"/>
              </a:rPr>
              <a:t> ut </a:t>
            </a:r>
            <a:r>
              <a:rPr lang="it-IT" sz="1400" dirty="0" err="1">
                <a:latin typeface="Arial" charset="0"/>
                <a:ea typeface="Arial" charset="0"/>
                <a:cs typeface="Arial" charset="0"/>
              </a:rPr>
              <a:t>labore</a:t>
            </a:r>
            <a:r>
              <a:rPr lang="it-IT" sz="1400" dirty="0">
                <a:latin typeface="Arial" charset="0"/>
                <a:ea typeface="Arial" charset="0"/>
                <a:cs typeface="Arial" charset="0"/>
              </a:rPr>
              <a:t> et dolore magna </a:t>
            </a:r>
            <a:r>
              <a:rPr lang="it-IT" sz="1400" dirty="0" err="1">
                <a:latin typeface="Arial" charset="0"/>
                <a:ea typeface="Arial" charset="0"/>
                <a:cs typeface="Arial" charset="0"/>
              </a:rPr>
              <a:t>aliqua</a:t>
            </a:r>
            <a:r>
              <a:rPr lang="it-IT" sz="1400" dirty="0">
                <a:latin typeface="Arial" charset="0"/>
                <a:ea typeface="Arial" charset="0"/>
                <a:cs typeface="Arial" charset="0"/>
              </a:rPr>
              <a:t>.</a:t>
            </a:r>
            <a:endParaRPr lang="it-IT" sz="14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Rettangolo 31"/>
          <p:cNvSpPr/>
          <p:nvPr/>
        </p:nvSpPr>
        <p:spPr>
          <a:xfrm>
            <a:off x="884540" y="5939988"/>
            <a:ext cx="16512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 smtClean="0">
                <a:solidFill>
                  <a:schemeClr val="tx2"/>
                </a:solidFill>
                <a:latin typeface="Arial" pitchFamily="34" charset="0"/>
                <a:ea typeface="Batang" pitchFamily="18" charset="-127"/>
                <a:cs typeface="Arial" pitchFamily="34" charset="0"/>
              </a:rPr>
              <a:t>T. 000.000000</a:t>
            </a:r>
            <a:endParaRPr lang="it-IT" dirty="0">
              <a:solidFill>
                <a:schemeClr val="tx2"/>
              </a:solidFill>
              <a:latin typeface="Arial" pitchFamily="34" charset="0"/>
              <a:ea typeface="Batang" pitchFamily="18" charset="-127"/>
              <a:cs typeface="Arial" pitchFamily="34" charset="0"/>
            </a:endParaRPr>
          </a:p>
        </p:txBody>
      </p:sp>
      <p:sp>
        <p:nvSpPr>
          <p:cNvPr id="34" name="CasellaDiTesto 33"/>
          <p:cNvSpPr txBox="1"/>
          <p:nvPr/>
        </p:nvSpPr>
        <p:spPr>
          <a:xfrm>
            <a:off x="611560" y="6197380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it-IT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rPr>
              <a:t>n</a:t>
            </a:r>
            <a:r>
              <a:rPr lang="it-IT" smtClean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rPr>
              <a:t>ome.cognome@mail.it</a:t>
            </a:r>
            <a:endParaRPr lang="it-IT" dirty="0">
              <a:solidFill>
                <a:schemeClr val="tx2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489162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127</Words>
  <Application>Microsoft Macintosh PowerPoint</Application>
  <PresentationFormat>Presentazione su schermo (4:3)</PresentationFormat>
  <Paragraphs>22</Paragraphs>
  <Slides>1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6" baseType="lpstr">
      <vt:lpstr>Batang</vt:lpstr>
      <vt:lpstr>Bodoni MT Condensed</vt:lpstr>
      <vt:lpstr>Calibri</vt:lpstr>
      <vt:lpstr>Arial</vt:lpstr>
      <vt:lpstr>Tema di Office</vt:lpstr>
      <vt:lpstr>Presentazione di PowerPoint</vt:lpstr>
    </vt:vector>
  </TitlesOfParts>
  <Company>Assolombarda</Company>
  <LinksUpToDate>false</LinksUpToDate>
  <SharedDoc>false</SharedDoc>
  <HyperlinksChanged>false</HyperlinksChanged>
  <AppVersion>15.0028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M_Achermann</dc:creator>
  <cp:lastModifiedBy>RubricaFin</cp:lastModifiedBy>
  <cp:revision>16</cp:revision>
  <dcterms:created xsi:type="dcterms:W3CDTF">2014-04-04T08:28:38Z</dcterms:created>
  <dcterms:modified xsi:type="dcterms:W3CDTF">2018-02-15T11:16:52Z</dcterms:modified>
</cp:coreProperties>
</file>